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4"/>
    <p:sldMasterId id="2147483739" r:id="rId5"/>
  </p:sldMasterIdLst>
  <p:notesMasterIdLst>
    <p:notesMasterId r:id="rId102"/>
  </p:notesMasterIdLst>
  <p:handoutMasterIdLst>
    <p:handoutMasterId r:id="rId103"/>
  </p:handoutMasterIdLst>
  <p:sldIdLst>
    <p:sldId id="2658" r:id="rId6"/>
    <p:sldId id="2660" r:id="rId7"/>
    <p:sldId id="2662" r:id="rId8"/>
    <p:sldId id="2661" r:id="rId9"/>
    <p:sldId id="2147310920" r:id="rId10"/>
    <p:sldId id="2640" r:id="rId11"/>
    <p:sldId id="2147310893" r:id="rId12"/>
    <p:sldId id="2623" r:id="rId13"/>
    <p:sldId id="2624" r:id="rId14"/>
    <p:sldId id="257" r:id="rId15"/>
    <p:sldId id="2626" r:id="rId16"/>
    <p:sldId id="2628" r:id="rId17"/>
    <p:sldId id="2635" r:id="rId18"/>
    <p:sldId id="2633" r:id="rId19"/>
    <p:sldId id="2634" r:id="rId20"/>
    <p:sldId id="2636" r:id="rId21"/>
    <p:sldId id="2637" r:id="rId22"/>
    <p:sldId id="2638" r:id="rId23"/>
    <p:sldId id="2631" r:id="rId24"/>
    <p:sldId id="2629" r:id="rId25"/>
    <p:sldId id="2630" r:id="rId26"/>
    <p:sldId id="2648" r:id="rId27"/>
    <p:sldId id="2639" r:id="rId28"/>
    <p:sldId id="2147310895" r:id="rId29"/>
    <p:sldId id="2595" r:id="rId30"/>
    <p:sldId id="2147310904" r:id="rId31"/>
    <p:sldId id="2147310896" r:id="rId32"/>
    <p:sldId id="258" r:id="rId33"/>
    <p:sldId id="310" r:id="rId34"/>
    <p:sldId id="311" r:id="rId35"/>
    <p:sldId id="328" r:id="rId36"/>
    <p:sldId id="470" r:id="rId37"/>
    <p:sldId id="472" r:id="rId38"/>
    <p:sldId id="474" r:id="rId39"/>
    <p:sldId id="475" r:id="rId40"/>
    <p:sldId id="473" r:id="rId41"/>
    <p:sldId id="476" r:id="rId42"/>
    <p:sldId id="477" r:id="rId43"/>
    <p:sldId id="480" r:id="rId44"/>
    <p:sldId id="479" r:id="rId45"/>
    <p:sldId id="481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92" r:id="rId54"/>
    <p:sldId id="2147310897" r:id="rId55"/>
    <p:sldId id="2147310912" r:id="rId56"/>
    <p:sldId id="2147310890" r:id="rId57"/>
    <p:sldId id="2147310913" r:id="rId58"/>
    <p:sldId id="2147310898" r:id="rId59"/>
    <p:sldId id="2147310891" r:id="rId60"/>
    <p:sldId id="2147310914" r:id="rId61"/>
    <p:sldId id="2147310899" r:id="rId62"/>
    <p:sldId id="2147310882" r:id="rId63"/>
    <p:sldId id="2147310887" r:id="rId64"/>
    <p:sldId id="2147310888" r:id="rId65"/>
    <p:sldId id="499" r:id="rId66"/>
    <p:sldId id="2147310915" r:id="rId67"/>
    <p:sldId id="2147310900" r:id="rId68"/>
    <p:sldId id="2147310884" r:id="rId69"/>
    <p:sldId id="2147310885" r:id="rId70"/>
    <p:sldId id="2147310892" r:id="rId71"/>
    <p:sldId id="2147310886" r:id="rId72"/>
    <p:sldId id="2147482093" r:id="rId73"/>
    <p:sldId id="2147310916" r:id="rId74"/>
    <p:sldId id="2147310901" r:id="rId75"/>
    <p:sldId id="295" r:id="rId76"/>
    <p:sldId id="2147482089" r:id="rId77"/>
    <p:sldId id="2147310917" r:id="rId78"/>
    <p:sldId id="2147310902" r:id="rId79"/>
    <p:sldId id="2620" r:id="rId80"/>
    <p:sldId id="478" r:id="rId81"/>
    <p:sldId id="2147482090" r:id="rId82"/>
    <p:sldId id="2147310918" r:id="rId83"/>
    <p:sldId id="2147482092" r:id="rId84"/>
    <p:sldId id="2147310903" r:id="rId85"/>
    <p:sldId id="2647" r:id="rId86"/>
    <p:sldId id="2147310919" r:id="rId87"/>
    <p:sldId id="302" r:id="rId88"/>
    <p:sldId id="2644" r:id="rId89"/>
    <p:sldId id="2645" r:id="rId90"/>
    <p:sldId id="2646" r:id="rId91"/>
    <p:sldId id="2147482094" r:id="rId92"/>
    <p:sldId id="2657" r:id="rId93"/>
    <p:sldId id="2147310889" r:id="rId94"/>
    <p:sldId id="265" r:id="rId95"/>
    <p:sldId id="2147482088" r:id="rId96"/>
    <p:sldId id="456" r:id="rId97"/>
    <p:sldId id="2147310881" r:id="rId98"/>
    <p:sldId id="345" r:id="rId99"/>
    <p:sldId id="2147482091" r:id="rId100"/>
    <p:sldId id="2586" r:id="rId101"/>
  </p:sldIdLst>
  <p:sldSz cx="12192000" cy="6858000"/>
  <p:notesSz cx="6858000" cy="9144000"/>
  <p:embeddedFontLst>
    <p:embeddedFont>
      <p:font typeface="Barlow Semi Condensed Medium" panose="00000606000000000000" pitchFamily="2" charset="0"/>
      <p:regular r:id="rId104"/>
      <p:italic r:id="rId105"/>
    </p:embeddedFont>
    <p:embeddedFont>
      <p:font typeface="Corbel" panose="020B0503020204020204" pitchFamily="34" charset="0"/>
      <p:regular r:id="rId106"/>
      <p:bold r:id="rId107"/>
      <p:italic r:id="rId108"/>
      <p:boldItalic r:id="rId109"/>
    </p:embeddedFont>
    <p:embeddedFont>
      <p:font typeface="Poppins" panose="00000500000000000000" pitchFamily="2" charset="0"/>
      <p:regular r:id="rId110"/>
      <p:bold r:id="rId111"/>
      <p:italic r:id="rId112"/>
      <p:boldItalic r:id="rId113"/>
    </p:embeddedFont>
    <p:embeddedFont>
      <p:font typeface="Segoe UI" panose="020B0502040204020203" pitchFamily="34" charset="0"/>
      <p:regular r:id="rId114"/>
      <p:bold r:id="rId115"/>
      <p:italic r:id="rId116"/>
      <p:boldItalic r:id="rId117"/>
    </p:embeddedFont>
    <p:embeddedFont>
      <p:font typeface="Segoe UI Emoji" panose="020B0502040204020203" pitchFamily="34" charset="0"/>
      <p:regular r:id="rId118"/>
    </p:embeddedFont>
    <p:embeddedFont>
      <p:font typeface="Yeseva One" panose="020B0604020202020204" charset="0"/>
      <p:regular r:id="rId1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CEB3321-EF8A-43AE-9CC4-63C5B9A567BF}">
          <p14:sldIdLst>
            <p14:sldId id="2658"/>
            <p14:sldId id="2660"/>
            <p14:sldId id="2662"/>
            <p14:sldId id="2661"/>
          </p14:sldIdLst>
        </p14:section>
        <p14:section name="Agenda &amp; Goal" id="{8EDC57C5-42CA-4847-82EF-61E958DBC07F}">
          <p14:sldIdLst>
            <p14:sldId id="2147310920"/>
            <p14:sldId id="2640"/>
            <p14:sldId id="2147310893"/>
            <p14:sldId id="2623"/>
          </p14:sldIdLst>
        </p14:section>
        <p14:section name="What is a TP" id="{B7317F9D-3CF8-4B56-806C-5CF9539BC7D6}">
          <p14:sldIdLst>
            <p14:sldId id="2624"/>
            <p14:sldId id="257"/>
            <p14:sldId id="2626"/>
            <p14:sldId id="2628"/>
          </p14:sldIdLst>
        </p14:section>
        <p14:section name="TP Example" id="{C1FF3F55-98E1-4AE1-9B00-8250DB22266B}">
          <p14:sldIdLst>
            <p14:sldId id="2635"/>
            <p14:sldId id="2633"/>
            <p14:sldId id="2634"/>
            <p14:sldId id="2636"/>
            <p14:sldId id="2637"/>
            <p14:sldId id="2638"/>
            <p14:sldId id="2631"/>
          </p14:sldIdLst>
        </p14:section>
        <p14:section name="TP challenge" id="{44C1C189-E1A4-4696-B517-DE3D925FF613}">
          <p14:sldIdLst>
            <p14:sldId id="2629"/>
            <p14:sldId id="2630"/>
            <p14:sldId id="2648"/>
            <p14:sldId id="2639"/>
            <p14:sldId id="2147310895"/>
            <p14:sldId id="2595"/>
            <p14:sldId id="2147310904"/>
          </p14:sldIdLst>
        </p14:section>
        <p14:section name="How AI can help" id="{FB4CC75E-F29C-4998-9557-C57850DE7680}">
          <p14:sldIdLst>
            <p14:sldId id="2147310896"/>
          </p14:sldIdLst>
        </p14:section>
        <p14:section name="Prompting with structure" id="{6853AC6B-DDDE-4EDC-AEDA-B434FB8E0799}">
          <p14:sldIdLst>
            <p14:sldId id="258"/>
            <p14:sldId id="310"/>
            <p14:sldId id="311"/>
            <p14:sldId id="328"/>
            <p14:sldId id="470"/>
            <p14:sldId id="472"/>
            <p14:sldId id="474"/>
            <p14:sldId id="475"/>
            <p14:sldId id="473"/>
            <p14:sldId id="476"/>
            <p14:sldId id="477"/>
            <p14:sldId id="480"/>
            <p14:sldId id="479"/>
            <p14:sldId id="481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2147310897"/>
            <p14:sldId id="2147310912"/>
            <p14:sldId id="2147310890"/>
            <p14:sldId id="2147310913"/>
            <p14:sldId id="2147310898"/>
            <p14:sldId id="2147310891"/>
            <p14:sldId id="2147310914"/>
          </p14:sldIdLst>
        </p14:section>
        <p14:section name="Different models" id="{D22CCF13-925E-401E-9E8B-EB92A1C8E9D4}">
          <p14:sldIdLst>
            <p14:sldId id="2147310899"/>
            <p14:sldId id="2147310882"/>
            <p14:sldId id="2147310887"/>
            <p14:sldId id="2147310888"/>
            <p14:sldId id="499"/>
            <p14:sldId id="2147310915"/>
          </p14:sldIdLst>
        </p14:section>
        <p14:section name="Reasoning models" id="{F122EF98-8590-40C3-A016-48937F9FB7CA}">
          <p14:sldIdLst>
            <p14:sldId id="2147310900"/>
            <p14:sldId id="2147310884"/>
            <p14:sldId id="2147310885"/>
            <p14:sldId id="2147310892"/>
            <p14:sldId id="2147310886"/>
            <p14:sldId id="2147482093"/>
            <p14:sldId id="2147310916"/>
          </p14:sldIdLst>
        </p14:section>
        <p14:section name="Pre/Postprocessing" id="{14C53F05-A196-4CBD-93E1-475679771939}">
          <p14:sldIdLst>
            <p14:sldId id="2147310901"/>
            <p14:sldId id="295"/>
            <p14:sldId id="2147482089"/>
            <p14:sldId id="2147310917"/>
            <p14:sldId id="2147310902"/>
            <p14:sldId id="2620"/>
            <p14:sldId id="478"/>
            <p14:sldId id="2147482090"/>
            <p14:sldId id="2147310918"/>
            <p14:sldId id="2147482092"/>
          </p14:sldIdLst>
        </p14:section>
        <p14:section name="Wrap-up" id="{0475AE1A-C72D-4224-ADD6-258026A9EEFA}">
          <p14:sldIdLst>
            <p14:sldId id="2147310903"/>
            <p14:sldId id="2647"/>
            <p14:sldId id="2147310919"/>
            <p14:sldId id="302"/>
            <p14:sldId id="2644"/>
            <p14:sldId id="2645"/>
            <p14:sldId id="2646"/>
            <p14:sldId id="2147482094"/>
            <p14:sldId id="2657"/>
            <p14:sldId id="2147310889"/>
            <p14:sldId id="265"/>
            <p14:sldId id="2147482088"/>
          </p14:sldIdLst>
        </p14:section>
        <p14:section name="Q&amp;A" id="{0213EE8B-25C6-4005-ACFA-84F6AF8CFF9D}">
          <p14:sldIdLst>
            <p14:sldId id="456"/>
          </p14:sldIdLst>
        </p14:section>
        <p14:section name="Thank you" id="{8E07FD21-D091-4E9E-A5BB-6D8A74631B8E}">
          <p14:sldIdLst>
            <p14:sldId id="2147310881"/>
            <p14:sldId id="345"/>
            <p14:sldId id="2147482091"/>
            <p14:sldId id="25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2F4"/>
    <a:srgbClr val="EEF3F8"/>
    <a:srgbClr val="1C71FC"/>
    <a:srgbClr val="008A95"/>
    <a:srgbClr val="F28B25"/>
    <a:srgbClr val="00666E"/>
    <a:srgbClr val="393F79"/>
    <a:srgbClr val="4A54A0"/>
    <a:srgbClr val="127E3F"/>
    <a:srgbClr val="317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6FD14-339E-4722-BCF4-F45E004EFDA7}" v="111" dt="2025-06-11T11:18:12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7" autoAdjust="0"/>
    <p:restoredTop sz="90951" autoAdjust="0"/>
  </p:normalViewPr>
  <p:slideViewPr>
    <p:cSldViewPr snapToGrid="0">
      <p:cViewPr varScale="1">
        <p:scale>
          <a:sx n="67" d="100"/>
          <a:sy n="67" d="100"/>
        </p:scale>
        <p:origin x="93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32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font" Target="fonts/font14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font" Target="fonts/font9.fntdata"/><Relationship Id="rId16" Type="http://schemas.openxmlformats.org/officeDocument/2006/relationships/slide" Target="slides/slide11.xml"/><Relationship Id="rId107" Type="http://schemas.openxmlformats.org/officeDocument/2006/relationships/font" Target="fonts/font4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notesMaster" Target="notesMasters/notesMaster1.xml"/><Relationship Id="rId12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10.fntdata"/><Relationship Id="rId118" Type="http://schemas.openxmlformats.org/officeDocument/2006/relationships/font" Target="fonts/font15.fntdata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handoutMaster" Target="handoutMasters/handoutMaster1.xml"/><Relationship Id="rId108" Type="http://schemas.openxmlformats.org/officeDocument/2006/relationships/font" Target="fonts/font5.fntdata"/><Relationship Id="rId124" Type="http://schemas.microsoft.com/office/2015/10/relationships/revisionInfo" Target="revisionInfo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11.fntdata"/><Relationship Id="rId119" Type="http://schemas.openxmlformats.org/officeDocument/2006/relationships/font" Target="fonts/font16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6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font" Target="fonts/font1.fntdata"/><Relationship Id="rId120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font" Target="fonts/font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13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font" Target="fonts/font8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font" Target="fonts/font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7.svg"/><Relationship Id="rId1" Type="http://schemas.openxmlformats.org/officeDocument/2006/relationships/image" Target="../media/image59.png"/><Relationship Id="rId6" Type="http://schemas.openxmlformats.org/officeDocument/2006/relationships/image" Target="../media/image69.svg"/><Relationship Id="rId5" Type="http://schemas.openxmlformats.org/officeDocument/2006/relationships/image" Target="../media/image63.png"/><Relationship Id="rId4" Type="http://schemas.openxmlformats.org/officeDocument/2006/relationships/image" Target="../media/image6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7.svg"/><Relationship Id="rId1" Type="http://schemas.openxmlformats.org/officeDocument/2006/relationships/image" Target="../media/image59.png"/><Relationship Id="rId6" Type="http://schemas.openxmlformats.org/officeDocument/2006/relationships/image" Target="../media/image69.svg"/><Relationship Id="rId5" Type="http://schemas.openxmlformats.org/officeDocument/2006/relationships/image" Target="../media/image63.png"/><Relationship Id="rId4" Type="http://schemas.openxmlformats.org/officeDocument/2006/relationships/image" Target="../media/image6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7.svg"/><Relationship Id="rId1" Type="http://schemas.openxmlformats.org/officeDocument/2006/relationships/image" Target="../media/image59.png"/><Relationship Id="rId6" Type="http://schemas.openxmlformats.org/officeDocument/2006/relationships/image" Target="../media/image69.svg"/><Relationship Id="rId5" Type="http://schemas.openxmlformats.org/officeDocument/2006/relationships/image" Target="../media/image63.png"/><Relationship Id="rId4" Type="http://schemas.openxmlformats.org/officeDocument/2006/relationships/image" Target="../media/image6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7.svg"/><Relationship Id="rId1" Type="http://schemas.openxmlformats.org/officeDocument/2006/relationships/image" Target="../media/image59.png"/><Relationship Id="rId6" Type="http://schemas.openxmlformats.org/officeDocument/2006/relationships/image" Target="../media/image69.svg"/><Relationship Id="rId5" Type="http://schemas.openxmlformats.org/officeDocument/2006/relationships/image" Target="../media/image63.png"/><Relationship Id="rId4" Type="http://schemas.openxmlformats.org/officeDocument/2006/relationships/image" Target="../media/image6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7.svg"/><Relationship Id="rId1" Type="http://schemas.openxmlformats.org/officeDocument/2006/relationships/image" Target="../media/image59.png"/><Relationship Id="rId6" Type="http://schemas.openxmlformats.org/officeDocument/2006/relationships/image" Target="../media/image69.svg"/><Relationship Id="rId5" Type="http://schemas.openxmlformats.org/officeDocument/2006/relationships/image" Target="../media/image63.png"/><Relationship Id="rId4" Type="http://schemas.openxmlformats.org/officeDocument/2006/relationships/image" Target="../media/image6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7.svg"/><Relationship Id="rId1" Type="http://schemas.openxmlformats.org/officeDocument/2006/relationships/image" Target="../media/image59.png"/><Relationship Id="rId6" Type="http://schemas.openxmlformats.org/officeDocument/2006/relationships/image" Target="../media/image69.svg"/><Relationship Id="rId5" Type="http://schemas.openxmlformats.org/officeDocument/2006/relationships/image" Target="../media/image63.png"/><Relationship Id="rId4" Type="http://schemas.openxmlformats.org/officeDocument/2006/relationships/image" Target="../media/image6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847BFC-CA36-449E-9828-77D03795342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72C9BC5-D9B5-4118-BFCF-61F5BF208FE2}">
      <dgm:prSet custT="1"/>
      <dgm:spPr/>
      <dgm:t>
        <a:bodyPr/>
        <a:lstStyle/>
        <a:p>
          <a:r>
            <a:rPr lang="en-US" sz="1600"/>
            <a:t>Realizing the potential of a structured system prompt creation</a:t>
          </a:r>
        </a:p>
      </dgm:t>
    </dgm:pt>
    <dgm:pt modelId="{CB9A8F50-CDC8-4972-8683-1E577054011D}" type="parTrans" cxnId="{DE30447E-F778-42D3-BCA9-377CC964D41D}">
      <dgm:prSet/>
      <dgm:spPr/>
      <dgm:t>
        <a:bodyPr/>
        <a:lstStyle/>
        <a:p>
          <a:endParaRPr lang="en-US"/>
        </a:p>
      </dgm:t>
    </dgm:pt>
    <dgm:pt modelId="{BA929EF7-0C70-432E-A901-91BEA191A2E2}" type="sibTrans" cxnId="{DE30447E-F778-42D3-BCA9-377CC964D41D}">
      <dgm:prSet/>
      <dgm:spPr/>
      <dgm:t>
        <a:bodyPr/>
        <a:lstStyle/>
        <a:p>
          <a:endParaRPr lang="en-US"/>
        </a:p>
      </dgm:t>
    </dgm:pt>
    <dgm:pt modelId="{438C07BB-1039-4170-B371-E4E5719ADCD7}">
      <dgm:prSet custT="1"/>
      <dgm:spPr/>
      <dgm:t>
        <a:bodyPr/>
        <a:lstStyle/>
        <a:p>
          <a:r>
            <a:rPr lang="en-US" sz="1600"/>
            <a:t>The idea</a:t>
          </a:r>
        </a:p>
        <a:p>
          <a:r>
            <a:rPr lang="en-US" sz="1600"/>
            <a:t>Can AI turn requirements into test plans?</a:t>
          </a:r>
        </a:p>
      </dgm:t>
    </dgm:pt>
    <dgm:pt modelId="{5B39C387-E39E-487C-B0CC-A39D395459C0}" type="parTrans" cxnId="{784CB393-D994-4DDD-A4E3-6FF525CBD78F}">
      <dgm:prSet/>
      <dgm:spPr/>
      <dgm:t>
        <a:bodyPr/>
        <a:lstStyle/>
        <a:p>
          <a:endParaRPr lang="en-US"/>
        </a:p>
      </dgm:t>
    </dgm:pt>
    <dgm:pt modelId="{816B9435-CBE2-40E6-8391-B20DAD3C8EC0}" type="sibTrans" cxnId="{784CB393-D994-4DDD-A4E3-6FF525CBD78F}">
      <dgm:prSet/>
      <dgm:spPr/>
      <dgm:t>
        <a:bodyPr/>
        <a:lstStyle/>
        <a:p>
          <a:endParaRPr lang="en-US"/>
        </a:p>
      </dgm:t>
    </dgm:pt>
    <dgm:pt modelId="{C2A95012-6150-473A-8D10-73F2A71CFC01}">
      <dgm:prSet custT="1"/>
      <dgm:spPr/>
      <dgm:t>
        <a:bodyPr/>
        <a:lstStyle/>
        <a:p>
          <a:r>
            <a:rPr lang="en-US" sz="1600"/>
            <a:t>Initial approach</a:t>
          </a:r>
        </a:p>
        <a:p>
          <a:r>
            <a:rPr lang="en-US" sz="1600"/>
            <a:t>Throwing everything into AI (trial &amp; error)</a:t>
          </a:r>
        </a:p>
      </dgm:t>
    </dgm:pt>
    <dgm:pt modelId="{1F610E00-A5BC-48DA-9221-BE305600D22D}" type="parTrans" cxnId="{91533609-34D7-4145-A933-3A7A11A05433}">
      <dgm:prSet/>
      <dgm:spPr/>
      <dgm:t>
        <a:bodyPr/>
        <a:lstStyle/>
        <a:p>
          <a:endParaRPr lang="en-US"/>
        </a:p>
      </dgm:t>
    </dgm:pt>
    <dgm:pt modelId="{8A55E2AA-441C-40C2-9D0B-6A8C4C079D61}" type="sibTrans" cxnId="{91533609-34D7-4145-A933-3A7A11A05433}">
      <dgm:prSet/>
      <dgm:spPr/>
      <dgm:t>
        <a:bodyPr/>
        <a:lstStyle/>
        <a:p>
          <a:endParaRPr lang="en-US"/>
        </a:p>
      </dgm:t>
    </dgm:pt>
    <dgm:pt modelId="{C881E69B-F432-4B02-B669-0CA5BE77694F}">
      <dgm:prSet custT="1"/>
      <dgm:spPr/>
      <dgm:t>
        <a:bodyPr/>
        <a:lstStyle/>
        <a:p>
          <a:r>
            <a:rPr lang="en-US" sz="1600"/>
            <a:t>Key lesson</a:t>
          </a:r>
        </a:p>
        <a:p>
          <a:r>
            <a:rPr lang="en-US" sz="1600"/>
            <a:t>AI needs structured guidance</a:t>
          </a:r>
        </a:p>
      </dgm:t>
    </dgm:pt>
    <dgm:pt modelId="{78740D89-D92C-4F45-94A9-DC1467F04B7A}" type="parTrans" cxnId="{A78F34EA-46EF-4224-AD6C-06BB26EC3FBF}">
      <dgm:prSet/>
      <dgm:spPr/>
      <dgm:t>
        <a:bodyPr/>
        <a:lstStyle/>
        <a:p>
          <a:endParaRPr lang="en-US"/>
        </a:p>
      </dgm:t>
    </dgm:pt>
    <dgm:pt modelId="{74E7D15A-515E-4404-8D38-1F72A79E604C}" type="sibTrans" cxnId="{A78F34EA-46EF-4224-AD6C-06BB26EC3FBF}">
      <dgm:prSet/>
      <dgm:spPr/>
      <dgm:t>
        <a:bodyPr/>
        <a:lstStyle/>
        <a:p>
          <a:endParaRPr lang="en-US"/>
        </a:p>
      </dgm:t>
    </dgm:pt>
    <dgm:pt modelId="{CCAA213D-082B-44CF-9AB6-2D6A73136B44}" type="pres">
      <dgm:prSet presAssocID="{78847BFC-CA36-449E-9828-77D037953421}" presName="root" presStyleCnt="0">
        <dgm:presLayoutVars>
          <dgm:dir/>
          <dgm:resizeHandles val="exact"/>
        </dgm:presLayoutVars>
      </dgm:prSet>
      <dgm:spPr/>
    </dgm:pt>
    <dgm:pt modelId="{15CD0E99-2A19-4E19-B4F8-E317FD6C9C40}" type="pres">
      <dgm:prSet presAssocID="{A72C9BC5-D9B5-4118-BFCF-61F5BF208FE2}" presName="compNode" presStyleCnt="0"/>
      <dgm:spPr/>
    </dgm:pt>
    <dgm:pt modelId="{4C06E4BC-6E79-4DC0-9A29-5AC080BC5F08}" type="pres">
      <dgm:prSet presAssocID="{A72C9BC5-D9B5-4118-BFCF-61F5BF208F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94D77F-EF31-4471-8AFD-3D0575E6F34C}" type="pres">
      <dgm:prSet presAssocID="{A72C9BC5-D9B5-4118-BFCF-61F5BF208FE2}" presName="spaceRect" presStyleCnt="0"/>
      <dgm:spPr/>
    </dgm:pt>
    <dgm:pt modelId="{CA538AA0-0C6F-44ED-8449-C1E094F2981A}" type="pres">
      <dgm:prSet presAssocID="{A72C9BC5-D9B5-4118-BFCF-61F5BF208FE2}" presName="textRect" presStyleLbl="revTx" presStyleIdx="0" presStyleCnt="4">
        <dgm:presLayoutVars>
          <dgm:chMax val="1"/>
          <dgm:chPref val="1"/>
        </dgm:presLayoutVars>
      </dgm:prSet>
      <dgm:spPr/>
    </dgm:pt>
    <dgm:pt modelId="{9687A216-B9B2-4CB2-A3E8-1D9BE7DC3BA3}" type="pres">
      <dgm:prSet presAssocID="{BA929EF7-0C70-432E-A901-91BEA191A2E2}" presName="sibTrans" presStyleCnt="0"/>
      <dgm:spPr/>
    </dgm:pt>
    <dgm:pt modelId="{26ED494B-4559-42DF-944B-26687DC749F7}" type="pres">
      <dgm:prSet presAssocID="{438C07BB-1039-4170-B371-E4E5719ADCD7}" presName="compNode" presStyleCnt="0"/>
      <dgm:spPr/>
    </dgm:pt>
    <dgm:pt modelId="{07356A17-0237-46C0-870C-856DB24974E9}" type="pres">
      <dgm:prSet presAssocID="{438C07BB-1039-4170-B371-E4E5719ADC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A033828E-24EF-4BB0-BFB9-C6B91AD2CBA2}" type="pres">
      <dgm:prSet presAssocID="{438C07BB-1039-4170-B371-E4E5719ADCD7}" presName="spaceRect" presStyleCnt="0"/>
      <dgm:spPr/>
    </dgm:pt>
    <dgm:pt modelId="{B95E5BED-8A7D-417B-A569-CD27B1B24219}" type="pres">
      <dgm:prSet presAssocID="{438C07BB-1039-4170-B371-E4E5719ADCD7}" presName="textRect" presStyleLbl="revTx" presStyleIdx="1" presStyleCnt="4">
        <dgm:presLayoutVars>
          <dgm:chMax val="1"/>
          <dgm:chPref val="1"/>
        </dgm:presLayoutVars>
      </dgm:prSet>
      <dgm:spPr/>
    </dgm:pt>
    <dgm:pt modelId="{E1AEE4D7-7467-415C-8B5D-773DB8337234}" type="pres">
      <dgm:prSet presAssocID="{816B9435-CBE2-40E6-8391-B20DAD3C8EC0}" presName="sibTrans" presStyleCnt="0"/>
      <dgm:spPr/>
    </dgm:pt>
    <dgm:pt modelId="{9F49DC53-7861-4CB6-B56F-52BA8A73766A}" type="pres">
      <dgm:prSet presAssocID="{C2A95012-6150-473A-8D10-73F2A71CFC01}" presName="compNode" presStyleCnt="0"/>
      <dgm:spPr/>
    </dgm:pt>
    <dgm:pt modelId="{4A7C15B6-CFA8-49CA-AC5C-FB2518092A91}" type="pres">
      <dgm:prSet presAssocID="{C2A95012-6150-473A-8D10-73F2A71CFC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B711C7E-C962-4C2E-8F85-653CAF252B27}" type="pres">
      <dgm:prSet presAssocID="{C2A95012-6150-473A-8D10-73F2A71CFC01}" presName="spaceRect" presStyleCnt="0"/>
      <dgm:spPr/>
    </dgm:pt>
    <dgm:pt modelId="{FD2E36FB-C81C-4CE6-AEF0-5E756CE45DBD}" type="pres">
      <dgm:prSet presAssocID="{C2A95012-6150-473A-8D10-73F2A71CFC01}" presName="textRect" presStyleLbl="revTx" presStyleIdx="2" presStyleCnt="4">
        <dgm:presLayoutVars>
          <dgm:chMax val="1"/>
          <dgm:chPref val="1"/>
        </dgm:presLayoutVars>
      </dgm:prSet>
      <dgm:spPr/>
    </dgm:pt>
    <dgm:pt modelId="{EB50D052-442B-4D11-87E6-CE9191BCE99E}" type="pres">
      <dgm:prSet presAssocID="{8A55E2AA-441C-40C2-9D0B-6A8C4C079D61}" presName="sibTrans" presStyleCnt="0"/>
      <dgm:spPr/>
    </dgm:pt>
    <dgm:pt modelId="{14351C07-3728-40E8-BEB6-38B231760857}" type="pres">
      <dgm:prSet presAssocID="{C881E69B-F432-4B02-B669-0CA5BE77694F}" presName="compNode" presStyleCnt="0"/>
      <dgm:spPr/>
    </dgm:pt>
    <dgm:pt modelId="{FA140D42-794D-489F-B9CE-C21C1ECEF7FB}" type="pres">
      <dgm:prSet presAssocID="{C881E69B-F432-4B02-B669-0CA5BE77694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D1A6D89-952F-4853-9A2A-B971A6963639}" type="pres">
      <dgm:prSet presAssocID="{C881E69B-F432-4B02-B669-0CA5BE77694F}" presName="spaceRect" presStyleCnt="0"/>
      <dgm:spPr/>
    </dgm:pt>
    <dgm:pt modelId="{005BE21D-AA11-4696-BBB8-72BFBE005B53}" type="pres">
      <dgm:prSet presAssocID="{C881E69B-F432-4B02-B669-0CA5BE77694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4D07204-B4AD-4850-A1FF-1889115DD69E}" type="presOf" srcId="{C881E69B-F432-4B02-B669-0CA5BE77694F}" destId="{005BE21D-AA11-4696-BBB8-72BFBE005B53}" srcOrd="0" destOrd="0" presId="urn:microsoft.com/office/officeart/2018/2/layout/IconLabelList"/>
    <dgm:cxn modelId="{91533609-34D7-4145-A933-3A7A11A05433}" srcId="{78847BFC-CA36-449E-9828-77D037953421}" destId="{C2A95012-6150-473A-8D10-73F2A71CFC01}" srcOrd="2" destOrd="0" parTransId="{1F610E00-A5BC-48DA-9221-BE305600D22D}" sibTransId="{8A55E2AA-441C-40C2-9D0B-6A8C4C079D61}"/>
    <dgm:cxn modelId="{E80CE12B-2CDB-44AA-8081-CD0A02BF7E23}" type="presOf" srcId="{438C07BB-1039-4170-B371-E4E5719ADCD7}" destId="{B95E5BED-8A7D-417B-A569-CD27B1B24219}" srcOrd="0" destOrd="0" presId="urn:microsoft.com/office/officeart/2018/2/layout/IconLabelList"/>
    <dgm:cxn modelId="{50FC2262-103F-4E3E-95D5-F9EBE48F6DD6}" type="presOf" srcId="{78847BFC-CA36-449E-9828-77D037953421}" destId="{CCAA213D-082B-44CF-9AB6-2D6A73136B44}" srcOrd="0" destOrd="0" presId="urn:microsoft.com/office/officeart/2018/2/layout/IconLabelList"/>
    <dgm:cxn modelId="{DE30447E-F778-42D3-BCA9-377CC964D41D}" srcId="{78847BFC-CA36-449E-9828-77D037953421}" destId="{A72C9BC5-D9B5-4118-BFCF-61F5BF208FE2}" srcOrd="0" destOrd="0" parTransId="{CB9A8F50-CDC8-4972-8683-1E577054011D}" sibTransId="{BA929EF7-0C70-432E-A901-91BEA191A2E2}"/>
    <dgm:cxn modelId="{784CB393-D994-4DDD-A4E3-6FF525CBD78F}" srcId="{78847BFC-CA36-449E-9828-77D037953421}" destId="{438C07BB-1039-4170-B371-E4E5719ADCD7}" srcOrd="1" destOrd="0" parTransId="{5B39C387-E39E-487C-B0CC-A39D395459C0}" sibTransId="{816B9435-CBE2-40E6-8391-B20DAD3C8EC0}"/>
    <dgm:cxn modelId="{454AA8E3-C90E-44D0-BA61-76CC14540934}" type="presOf" srcId="{C2A95012-6150-473A-8D10-73F2A71CFC01}" destId="{FD2E36FB-C81C-4CE6-AEF0-5E756CE45DBD}" srcOrd="0" destOrd="0" presId="urn:microsoft.com/office/officeart/2018/2/layout/IconLabelList"/>
    <dgm:cxn modelId="{A78F34EA-46EF-4224-AD6C-06BB26EC3FBF}" srcId="{78847BFC-CA36-449E-9828-77D037953421}" destId="{C881E69B-F432-4B02-B669-0CA5BE77694F}" srcOrd="3" destOrd="0" parTransId="{78740D89-D92C-4F45-94A9-DC1467F04B7A}" sibTransId="{74E7D15A-515E-4404-8D38-1F72A79E604C}"/>
    <dgm:cxn modelId="{E13F6CFB-536C-48A3-805A-526FD5B1776B}" type="presOf" srcId="{A72C9BC5-D9B5-4118-BFCF-61F5BF208FE2}" destId="{CA538AA0-0C6F-44ED-8449-C1E094F2981A}" srcOrd="0" destOrd="0" presId="urn:microsoft.com/office/officeart/2018/2/layout/IconLabelList"/>
    <dgm:cxn modelId="{4EF6DBD1-A5C4-46CA-B233-87BBA8C41525}" type="presParOf" srcId="{CCAA213D-082B-44CF-9AB6-2D6A73136B44}" destId="{15CD0E99-2A19-4E19-B4F8-E317FD6C9C40}" srcOrd="0" destOrd="0" presId="urn:microsoft.com/office/officeart/2018/2/layout/IconLabelList"/>
    <dgm:cxn modelId="{0241A8BF-3554-436F-A917-1C1658CF7E90}" type="presParOf" srcId="{15CD0E99-2A19-4E19-B4F8-E317FD6C9C40}" destId="{4C06E4BC-6E79-4DC0-9A29-5AC080BC5F08}" srcOrd="0" destOrd="0" presId="urn:microsoft.com/office/officeart/2018/2/layout/IconLabelList"/>
    <dgm:cxn modelId="{E9A5D8F2-2C8C-4C62-96A8-03B4451A45DB}" type="presParOf" srcId="{15CD0E99-2A19-4E19-B4F8-E317FD6C9C40}" destId="{0294D77F-EF31-4471-8AFD-3D0575E6F34C}" srcOrd="1" destOrd="0" presId="urn:microsoft.com/office/officeart/2018/2/layout/IconLabelList"/>
    <dgm:cxn modelId="{8C6B9411-A921-4B6A-9BD9-DEE0A519CF27}" type="presParOf" srcId="{15CD0E99-2A19-4E19-B4F8-E317FD6C9C40}" destId="{CA538AA0-0C6F-44ED-8449-C1E094F2981A}" srcOrd="2" destOrd="0" presId="urn:microsoft.com/office/officeart/2018/2/layout/IconLabelList"/>
    <dgm:cxn modelId="{942632CD-C9F0-4268-BA41-FA20310DF3FE}" type="presParOf" srcId="{CCAA213D-082B-44CF-9AB6-2D6A73136B44}" destId="{9687A216-B9B2-4CB2-A3E8-1D9BE7DC3BA3}" srcOrd="1" destOrd="0" presId="urn:microsoft.com/office/officeart/2018/2/layout/IconLabelList"/>
    <dgm:cxn modelId="{F8696F38-2E0C-4585-83F6-5B68A536BEE7}" type="presParOf" srcId="{CCAA213D-082B-44CF-9AB6-2D6A73136B44}" destId="{26ED494B-4559-42DF-944B-26687DC749F7}" srcOrd="2" destOrd="0" presId="urn:microsoft.com/office/officeart/2018/2/layout/IconLabelList"/>
    <dgm:cxn modelId="{7FC18B3F-40F2-4F29-AB06-0D2DB3A7701D}" type="presParOf" srcId="{26ED494B-4559-42DF-944B-26687DC749F7}" destId="{07356A17-0237-46C0-870C-856DB24974E9}" srcOrd="0" destOrd="0" presId="urn:microsoft.com/office/officeart/2018/2/layout/IconLabelList"/>
    <dgm:cxn modelId="{75523DE8-CD60-4D82-9C1C-D0B3E0FDAF5A}" type="presParOf" srcId="{26ED494B-4559-42DF-944B-26687DC749F7}" destId="{A033828E-24EF-4BB0-BFB9-C6B91AD2CBA2}" srcOrd="1" destOrd="0" presId="urn:microsoft.com/office/officeart/2018/2/layout/IconLabelList"/>
    <dgm:cxn modelId="{165C375C-03A8-431A-BFBC-896546CB3C7C}" type="presParOf" srcId="{26ED494B-4559-42DF-944B-26687DC749F7}" destId="{B95E5BED-8A7D-417B-A569-CD27B1B24219}" srcOrd="2" destOrd="0" presId="urn:microsoft.com/office/officeart/2018/2/layout/IconLabelList"/>
    <dgm:cxn modelId="{708CE138-73BC-4ECE-B5C5-922980160558}" type="presParOf" srcId="{CCAA213D-082B-44CF-9AB6-2D6A73136B44}" destId="{E1AEE4D7-7467-415C-8B5D-773DB8337234}" srcOrd="3" destOrd="0" presId="urn:microsoft.com/office/officeart/2018/2/layout/IconLabelList"/>
    <dgm:cxn modelId="{9CDBB2ED-F73A-489C-955F-40BB44A600B4}" type="presParOf" srcId="{CCAA213D-082B-44CF-9AB6-2D6A73136B44}" destId="{9F49DC53-7861-4CB6-B56F-52BA8A73766A}" srcOrd="4" destOrd="0" presId="urn:microsoft.com/office/officeart/2018/2/layout/IconLabelList"/>
    <dgm:cxn modelId="{AEE5F29E-718C-44EE-AD80-79611A3F0898}" type="presParOf" srcId="{9F49DC53-7861-4CB6-B56F-52BA8A73766A}" destId="{4A7C15B6-CFA8-49CA-AC5C-FB2518092A91}" srcOrd="0" destOrd="0" presId="urn:microsoft.com/office/officeart/2018/2/layout/IconLabelList"/>
    <dgm:cxn modelId="{D9D46D42-E7A0-488A-AA1B-5322F770E749}" type="presParOf" srcId="{9F49DC53-7861-4CB6-B56F-52BA8A73766A}" destId="{9B711C7E-C962-4C2E-8F85-653CAF252B27}" srcOrd="1" destOrd="0" presId="urn:microsoft.com/office/officeart/2018/2/layout/IconLabelList"/>
    <dgm:cxn modelId="{89C39318-4C97-47D0-AA59-FF38BB2D59EF}" type="presParOf" srcId="{9F49DC53-7861-4CB6-B56F-52BA8A73766A}" destId="{FD2E36FB-C81C-4CE6-AEF0-5E756CE45DBD}" srcOrd="2" destOrd="0" presId="urn:microsoft.com/office/officeart/2018/2/layout/IconLabelList"/>
    <dgm:cxn modelId="{33DFED8C-E1C3-4A47-BF4D-8817A73746EC}" type="presParOf" srcId="{CCAA213D-082B-44CF-9AB6-2D6A73136B44}" destId="{EB50D052-442B-4D11-87E6-CE9191BCE99E}" srcOrd="5" destOrd="0" presId="urn:microsoft.com/office/officeart/2018/2/layout/IconLabelList"/>
    <dgm:cxn modelId="{80D31A7A-2151-48C4-9377-9EA5FB64935E}" type="presParOf" srcId="{CCAA213D-082B-44CF-9AB6-2D6A73136B44}" destId="{14351C07-3728-40E8-BEB6-38B231760857}" srcOrd="6" destOrd="0" presId="urn:microsoft.com/office/officeart/2018/2/layout/IconLabelList"/>
    <dgm:cxn modelId="{F7C43309-4985-447E-9C46-7F0BEA9D97A2}" type="presParOf" srcId="{14351C07-3728-40E8-BEB6-38B231760857}" destId="{FA140D42-794D-489F-B9CE-C21C1ECEF7FB}" srcOrd="0" destOrd="0" presId="urn:microsoft.com/office/officeart/2018/2/layout/IconLabelList"/>
    <dgm:cxn modelId="{F3F7FB81-7597-4655-BFAC-977EEA2F6EF4}" type="presParOf" srcId="{14351C07-3728-40E8-BEB6-38B231760857}" destId="{9D1A6D89-952F-4853-9A2A-B971A6963639}" srcOrd="1" destOrd="0" presId="urn:microsoft.com/office/officeart/2018/2/layout/IconLabelList"/>
    <dgm:cxn modelId="{85480B11-60B2-4782-9E58-A779F12EC821}" type="presParOf" srcId="{14351C07-3728-40E8-BEB6-38B231760857}" destId="{005BE21D-AA11-4696-BBB8-72BFBE005B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847BFC-CA36-449E-9828-77D03795342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72C9BC5-D9B5-4118-BFCF-61F5BF208FE2}">
      <dgm:prSet custT="1"/>
      <dgm:spPr/>
      <dgm:t>
        <a:bodyPr/>
        <a:lstStyle/>
        <a:p>
          <a:r>
            <a:rPr lang="en-US" sz="1600" dirty="0"/>
            <a:t>Realizing the potential of a structured system prompt creation</a:t>
          </a:r>
        </a:p>
      </dgm:t>
    </dgm:pt>
    <dgm:pt modelId="{CB9A8F50-CDC8-4972-8683-1E577054011D}" type="parTrans" cxnId="{DE30447E-F778-42D3-BCA9-377CC964D41D}">
      <dgm:prSet/>
      <dgm:spPr/>
      <dgm:t>
        <a:bodyPr/>
        <a:lstStyle/>
        <a:p>
          <a:endParaRPr lang="en-US"/>
        </a:p>
      </dgm:t>
    </dgm:pt>
    <dgm:pt modelId="{BA929EF7-0C70-432E-A901-91BEA191A2E2}" type="sibTrans" cxnId="{DE30447E-F778-42D3-BCA9-377CC964D41D}">
      <dgm:prSet/>
      <dgm:spPr/>
      <dgm:t>
        <a:bodyPr/>
        <a:lstStyle/>
        <a:p>
          <a:endParaRPr lang="en-US"/>
        </a:p>
      </dgm:t>
    </dgm:pt>
    <dgm:pt modelId="{438C07BB-1039-4170-B371-E4E5719ADCD7}">
      <dgm:prSet custT="1"/>
      <dgm:spPr/>
      <dgm:t>
        <a:bodyPr/>
        <a:lstStyle/>
        <a:p>
          <a:r>
            <a:rPr lang="en-US" sz="1600" dirty="0"/>
            <a:t>The idea</a:t>
          </a:r>
        </a:p>
        <a:p>
          <a:r>
            <a:rPr lang="en-US" sz="1600" dirty="0"/>
            <a:t>Can AI turn requirements into test plans?</a:t>
          </a:r>
        </a:p>
      </dgm:t>
    </dgm:pt>
    <dgm:pt modelId="{5B39C387-E39E-487C-B0CC-A39D395459C0}" type="parTrans" cxnId="{784CB393-D994-4DDD-A4E3-6FF525CBD78F}">
      <dgm:prSet/>
      <dgm:spPr/>
      <dgm:t>
        <a:bodyPr/>
        <a:lstStyle/>
        <a:p>
          <a:endParaRPr lang="en-US"/>
        </a:p>
      </dgm:t>
    </dgm:pt>
    <dgm:pt modelId="{816B9435-CBE2-40E6-8391-B20DAD3C8EC0}" type="sibTrans" cxnId="{784CB393-D994-4DDD-A4E3-6FF525CBD78F}">
      <dgm:prSet/>
      <dgm:spPr/>
      <dgm:t>
        <a:bodyPr/>
        <a:lstStyle/>
        <a:p>
          <a:endParaRPr lang="en-US"/>
        </a:p>
      </dgm:t>
    </dgm:pt>
    <dgm:pt modelId="{C2A95012-6150-473A-8D10-73F2A71CFC01}">
      <dgm:prSet custT="1"/>
      <dgm:spPr/>
      <dgm:t>
        <a:bodyPr/>
        <a:lstStyle/>
        <a:p>
          <a:r>
            <a:rPr lang="en-US" sz="1600" dirty="0"/>
            <a:t>Initial approach</a:t>
          </a:r>
        </a:p>
        <a:p>
          <a:r>
            <a:rPr lang="en-US" sz="1600" dirty="0"/>
            <a:t>Throwing everything into AI (trial &amp; error)</a:t>
          </a:r>
        </a:p>
      </dgm:t>
    </dgm:pt>
    <dgm:pt modelId="{1F610E00-A5BC-48DA-9221-BE305600D22D}" type="parTrans" cxnId="{91533609-34D7-4145-A933-3A7A11A05433}">
      <dgm:prSet/>
      <dgm:spPr/>
      <dgm:t>
        <a:bodyPr/>
        <a:lstStyle/>
        <a:p>
          <a:endParaRPr lang="en-US"/>
        </a:p>
      </dgm:t>
    </dgm:pt>
    <dgm:pt modelId="{8A55E2AA-441C-40C2-9D0B-6A8C4C079D61}" type="sibTrans" cxnId="{91533609-34D7-4145-A933-3A7A11A05433}">
      <dgm:prSet/>
      <dgm:spPr/>
      <dgm:t>
        <a:bodyPr/>
        <a:lstStyle/>
        <a:p>
          <a:endParaRPr lang="en-US"/>
        </a:p>
      </dgm:t>
    </dgm:pt>
    <dgm:pt modelId="{C881E69B-F432-4B02-B669-0CA5BE77694F}">
      <dgm:prSet custT="1"/>
      <dgm:spPr/>
      <dgm:t>
        <a:bodyPr/>
        <a:lstStyle/>
        <a:p>
          <a:r>
            <a:rPr lang="en-US" sz="1600" dirty="0"/>
            <a:t>Key lesson</a:t>
          </a:r>
        </a:p>
        <a:p>
          <a:r>
            <a:rPr lang="en-US" sz="1600" dirty="0"/>
            <a:t>AI needs structured guidance</a:t>
          </a:r>
        </a:p>
      </dgm:t>
    </dgm:pt>
    <dgm:pt modelId="{78740D89-D92C-4F45-94A9-DC1467F04B7A}" type="parTrans" cxnId="{A78F34EA-46EF-4224-AD6C-06BB26EC3FBF}">
      <dgm:prSet/>
      <dgm:spPr/>
      <dgm:t>
        <a:bodyPr/>
        <a:lstStyle/>
        <a:p>
          <a:endParaRPr lang="en-US"/>
        </a:p>
      </dgm:t>
    </dgm:pt>
    <dgm:pt modelId="{74E7D15A-515E-4404-8D38-1F72A79E604C}" type="sibTrans" cxnId="{A78F34EA-46EF-4224-AD6C-06BB26EC3FBF}">
      <dgm:prSet/>
      <dgm:spPr/>
      <dgm:t>
        <a:bodyPr/>
        <a:lstStyle/>
        <a:p>
          <a:endParaRPr lang="en-US"/>
        </a:p>
      </dgm:t>
    </dgm:pt>
    <dgm:pt modelId="{CCAA213D-082B-44CF-9AB6-2D6A73136B44}" type="pres">
      <dgm:prSet presAssocID="{78847BFC-CA36-449E-9828-77D037953421}" presName="root" presStyleCnt="0">
        <dgm:presLayoutVars>
          <dgm:dir/>
          <dgm:resizeHandles val="exact"/>
        </dgm:presLayoutVars>
      </dgm:prSet>
      <dgm:spPr/>
    </dgm:pt>
    <dgm:pt modelId="{15CD0E99-2A19-4E19-B4F8-E317FD6C9C40}" type="pres">
      <dgm:prSet presAssocID="{A72C9BC5-D9B5-4118-BFCF-61F5BF208FE2}" presName="compNode" presStyleCnt="0"/>
      <dgm:spPr/>
    </dgm:pt>
    <dgm:pt modelId="{4C06E4BC-6E79-4DC0-9A29-5AC080BC5F08}" type="pres">
      <dgm:prSet presAssocID="{A72C9BC5-D9B5-4118-BFCF-61F5BF208F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94D77F-EF31-4471-8AFD-3D0575E6F34C}" type="pres">
      <dgm:prSet presAssocID="{A72C9BC5-D9B5-4118-BFCF-61F5BF208FE2}" presName="spaceRect" presStyleCnt="0"/>
      <dgm:spPr/>
    </dgm:pt>
    <dgm:pt modelId="{CA538AA0-0C6F-44ED-8449-C1E094F2981A}" type="pres">
      <dgm:prSet presAssocID="{A72C9BC5-D9B5-4118-BFCF-61F5BF208FE2}" presName="textRect" presStyleLbl="revTx" presStyleIdx="0" presStyleCnt="4">
        <dgm:presLayoutVars>
          <dgm:chMax val="1"/>
          <dgm:chPref val="1"/>
        </dgm:presLayoutVars>
      </dgm:prSet>
      <dgm:spPr/>
    </dgm:pt>
    <dgm:pt modelId="{9687A216-B9B2-4CB2-A3E8-1D9BE7DC3BA3}" type="pres">
      <dgm:prSet presAssocID="{BA929EF7-0C70-432E-A901-91BEA191A2E2}" presName="sibTrans" presStyleCnt="0"/>
      <dgm:spPr/>
    </dgm:pt>
    <dgm:pt modelId="{26ED494B-4559-42DF-944B-26687DC749F7}" type="pres">
      <dgm:prSet presAssocID="{438C07BB-1039-4170-B371-E4E5719ADCD7}" presName="compNode" presStyleCnt="0"/>
      <dgm:spPr/>
    </dgm:pt>
    <dgm:pt modelId="{07356A17-0237-46C0-870C-856DB24974E9}" type="pres">
      <dgm:prSet presAssocID="{438C07BB-1039-4170-B371-E4E5719ADC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A033828E-24EF-4BB0-BFB9-C6B91AD2CBA2}" type="pres">
      <dgm:prSet presAssocID="{438C07BB-1039-4170-B371-E4E5719ADCD7}" presName="spaceRect" presStyleCnt="0"/>
      <dgm:spPr/>
    </dgm:pt>
    <dgm:pt modelId="{B95E5BED-8A7D-417B-A569-CD27B1B24219}" type="pres">
      <dgm:prSet presAssocID="{438C07BB-1039-4170-B371-E4E5719ADCD7}" presName="textRect" presStyleLbl="revTx" presStyleIdx="1" presStyleCnt="4">
        <dgm:presLayoutVars>
          <dgm:chMax val="1"/>
          <dgm:chPref val="1"/>
        </dgm:presLayoutVars>
      </dgm:prSet>
      <dgm:spPr/>
    </dgm:pt>
    <dgm:pt modelId="{E1AEE4D7-7467-415C-8B5D-773DB8337234}" type="pres">
      <dgm:prSet presAssocID="{816B9435-CBE2-40E6-8391-B20DAD3C8EC0}" presName="sibTrans" presStyleCnt="0"/>
      <dgm:spPr/>
    </dgm:pt>
    <dgm:pt modelId="{9F49DC53-7861-4CB6-B56F-52BA8A73766A}" type="pres">
      <dgm:prSet presAssocID="{C2A95012-6150-473A-8D10-73F2A71CFC01}" presName="compNode" presStyleCnt="0"/>
      <dgm:spPr/>
    </dgm:pt>
    <dgm:pt modelId="{4A7C15B6-CFA8-49CA-AC5C-FB2518092A91}" type="pres">
      <dgm:prSet presAssocID="{C2A95012-6150-473A-8D10-73F2A71CFC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B711C7E-C962-4C2E-8F85-653CAF252B27}" type="pres">
      <dgm:prSet presAssocID="{C2A95012-6150-473A-8D10-73F2A71CFC01}" presName="spaceRect" presStyleCnt="0"/>
      <dgm:spPr/>
    </dgm:pt>
    <dgm:pt modelId="{FD2E36FB-C81C-4CE6-AEF0-5E756CE45DBD}" type="pres">
      <dgm:prSet presAssocID="{C2A95012-6150-473A-8D10-73F2A71CFC01}" presName="textRect" presStyleLbl="revTx" presStyleIdx="2" presStyleCnt="4">
        <dgm:presLayoutVars>
          <dgm:chMax val="1"/>
          <dgm:chPref val="1"/>
        </dgm:presLayoutVars>
      </dgm:prSet>
      <dgm:spPr/>
    </dgm:pt>
    <dgm:pt modelId="{EB50D052-442B-4D11-87E6-CE9191BCE99E}" type="pres">
      <dgm:prSet presAssocID="{8A55E2AA-441C-40C2-9D0B-6A8C4C079D61}" presName="sibTrans" presStyleCnt="0"/>
      <dgm:spPr/>
    </dgm:pt>
    <dgm:pt modelId="{14351C07-3728-40E8-BEB6-38B231760857}" type="pres">
      <dgm:prSet presAssocID="{C881E69B-F432-4B02-B669-0CA5BE77694F}" presName="compNode" presStyleCnt="0"/>
      <dgm:spPr/>
    </dgm:pt>
    <dgm:pt modelId="{FA140D42-794D-489F-B9CE-C21C1ECEF7FB}" type="pres">
      <dgm:prSet presAssocID="{C881E69B-F432-4B02-B669-0CA5BE77694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D1A6D89-952F-4853-9A2A-B971A6963639}" type="pres">
      <dgm:prSet presAssocID="{C881E69B-F432-4B02-B669-0CA5BE77694F}" presName="spaceRect" presStyleCnt="0"/>
      <dgm:spPr/>
    </dgm:pt>
    <dgm:pt modelId="{005BE21D-AA11-4696-BBB8-72BFBE005B53}" type="pres">
      <dgm:prSet presAssocID="{C881E69B-F432-4B02-B669-0CA5BE77694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4D07204-B4AD-4850-A1FF-1889115DD69E}" type="presOf" srcId="{C881E69B-F432-4B02-B669-0CA5BE77694F}" destId="{005BE21D-AA11-4696-BBB8-72BFBE005B53}" srcOrd="0" destOrd="0" presId="urn:microsoft.com/office/officeart/2018/2/layout/IconLabelList"/>
    <dgm:cxn modelId="{91533609-34D7-4145-A933-3A7A11A05433}" srcId="{78847BFC-CA36-449E-9828-77D037953421}" destId="{C2A95012-6150-473A-8D10-73F2A71CFC01}" srcOrd="2" destOrd="0" parTransId="{1F610E00-A5BC-48DA-9221-BE305600D22D}" sibTransId="{8A55E2AA-441C-40C2-9D0B-6A8C4C079D61}"/>
    <dgm:cxn modelId="{E80CE12B-2CDB-44AA-8081-CD0A02BF7E23}" type="presOf" srcId="{438C07BB-1039-4170-B371-E4E5719ADCD7}" destId="{B95E5BED-8A7D-417B-A569-CD27B1B24219}" srcOrd="0" destOrd="0" presId="urn:microsoft.com/office/officeart/2018/2/layout/IconLabelList"/>
    <dgm:cxn modelId="{50FC2262-103F-4E3E-95D5-F9EBE48F6DD6}" type="presOf" srcId="{78847BFC-CA36-449E-9828-77D037953421}" destId="{CCAA213D-082B-44CF-9AB6-2D6A73136B44}" srcOrd="0" destOrd="0" presId="urn:microsoft.com/office/officeart/2018/2/layout/IconLabelList"/>
    <dgm:cxn modelId="{DE30447E-F778-42D3-BCA9-377CC964D41D}" srcId="{78847BFC-CA36-449E-9828-77D037953421}" destId="{A72C9BC5-D9B5-4118-BFCF-61F5BF208FE2}" srcOrd="0" destOrd="0" parTransId="{CB9A8F50-CDC8-4972-8683-1E577054011D}" sibTransId="{BA929EF7-0C70-432E-A901-91BEA191A2E2}"/>
    <dgm:cxn modelId="{784CB393-D994-4DDD-A4E3-6FF525CBD78F}" srcId="{78847BFC-CA36-449E-9828-77D037953421}" destId="{438C07BB-1039-4170-B371-E4E5719ADCD7}" srcOrd="1" destOrd="0" parTransId="{5B39C387-E39E-487C-B0CC-A39D395459C0}" sibTransId="{816B9435-CBE2-40E6-8391-B20DAD3C8EC0}"/>
    <dgm:cxn modelId="{454AA8E3-C90E-44D0-BA61-76CC14540934}" type="presOf" srcId="{C2A95012-6150-473A-8D10-73F2A71CFC01}" destId="{FD2E36FB-C81C-4CE6-AEF0-5E756CE45DBD}" srcOrd="0" destOrd="0" presId="urn:microsoft.com/office/officeart/2018/2/layout/IconLabelList"/>
    <dgm:cxn modelId="{A78F34EA-46EF-4224-AD6C-06BB26EC3FBF}" srcId="{78847BFC-CA36-449E-9828-77D037953421}" destId="{C881E69B-F432-4B02-B669-0CA5BE77694F}" srcOrd="3" destOrd="0" parTransId="{78740D89-D92C-4F45-94A9-DC1467F04B7A}" sibTransId="{74E7D15A-515E-4404-8D38-1F72A79E604C}"/>
    <dgm:cxn modelId="{E13F6CFB-536C-48A3-805A-526FD5B1776B}" type="presOf" srcId="{A72C9BC5-D9B5-4118-BFCF-61F5BF208FE2}" destId="{CA538AA0-0C6F-44ED-8449-C1E094F2981A}" srcOrd="0" destOrd="0" presId="urn:microsoft.com/office/officeart/2018/2/layout/IconLabelList"/>
    <dgm:cxn modelId="{4EF6DBD1-A5C4-46CA-B233-87BBA8C41525}" type="presParOf" srcId="{CCAA213D-082B-44CF-9AB6-2D6A73136B44}" destId="{15CD0E99-2A19-4E19-B4F8-E317FD6C9C40}" srcOrd="0" destOrd="0" presId="urn:microsoft.com/office/officeart/2018/2/layout/IconLabelList"/>
    <dgm:cxn modelId="{0241A8BF-3554-436F-A917-1C1658CF7E90}" type="presParOf" srcId="{15CD0E99-2A19-4E19-B4F8-E317FD6C9C40}" destId="{4C06E4BC-6E79-4DC0-9A29-5AC080BC5F08}" srcOrd="0" destOrd="0" presId="urn:microsoft.com/office/officeart/2018/2/layout/IconLabelList"/>
    <dgm:cxn modelId="{E9A5D8F2-2C8C-4C62-96A8-03B4451A45DB}" type="presParOf" srcId="{15CD0E99-2A19-4E19-B4F8-E317FD6C9C40}" destId="{0294D77F-EF31-4471-8AFD-3D0575E6F34C}" srcOrd="1" destOrd="0" presId="urn:microsoft.com/office/officeart/2018/2/layout/IconLabelList"/>
    <dgm:cxn modelId="{8C6B9411-A921-4B6A-9BD9-DEE0A519CF27}" type="presParOf" srcId="{15CD0E99-2A19-4E19-B4F8-E317FD6C9C40}" destId="{CA538AA0-0C6F-44ED-8449-C1E094F2981A}" srcOrd="2" destOrd="0" presId="urn:microsoft.com/office/officeart/2018/2/layout/IconLabelList"/>
    <dgm:cxn modelId="{942632CD-C9F0-4268-BA41-FA20310DF3FE}" type="presParOf" srcId="{CCAA213D-082B-44CF-9AB6-2D6A73136B44}" destId="{9687A216-B9B2-4CB2-A3E8-1D9BE7DC3BA3}" srcOrd="1" destOrd="0" presId="urn:microsoft.com/office/officeart/2018/2/layout/IconLabelList"/>
    <dgm:cxn modelId="{F8696F38-2E0C-4585-83F6-5B68A536BEE7}" type="presParOf" srcId="{CCAA213D-082B-44CF-9AB6-2D6A73136B44}" destId="{26ED494B-4559-42DF-944B-26687DC749F7}" srcOrd="2" destOrd="0" presId="urn:microsoft.com/office/officeart/2018/2/layout/IconLabelList"/>
    <dgm:cxn modelId="{7FC18B3F-40F2-4F29-AB06-0D2DB3A7701D}" type="presParOf" srcId="{26ED494B-4559-42DF-944B-26687DC749F7}" destId="{07356A17-0237-46C0-870C-856DB24974E9}" srcOrd="0" destOrd="0" presId="urn:microsoft.com/office/officeart/2018/2/layout/IconLabelList"/>
    <dgm:cxn modelId="{75523DE8-CD60-4D82-9C1C-D0B3E0FDAF5A}" type="presParOf" srcId="{26ED494B-4559-42DF-944B-26687DC749F7}" destId="{A033828E-24EF-4BB0-BFB9-C6B91AD2CBA2}" srcOrd="1" destOrd="0" presId="urn:microsoft.com/office/officeart/2018/2/layout/IconLabelList"/>
    <dgm:cxn modelId="{165C375C-03A8-431A-BFBC-896546CB3C7C}" type="presParOf" srcId="{26ED494B-4559-42DF-944B-26687DC749F7}" destId="{B95E5BED-8A7D-417B-A569-CD27B1B24219}" srcOrd="2" destOrd="0" presId="urn:microsoft.com/office/officeart/2018/2/layout/IconLabelList"/>
    <dgm:cxn modelId="{708CE138-73BC-4ECE-B5C5-922980160558}" type="presParOf" srcId="{CCAA213D-082B-44CF-9AB6-2D6A73136B44}" destId="{E1AEE4D7-7467-415C-8B5D-773DB8337234}" srcOrd="3" destOrd="0" presId="urn:microsoft.com/office/officeart/2018/2/layout/IconLabelList"/>
    <dgm:cxn modelId="{9CDBB2ED-F73A-489C-955F-40BB44A600B4}" type="presParOf" srcId="{CCAA213D-082B-44CF-9AB6-2D6A73136B44}" destId="{9F49DC53-7861-4CB6-B56F-52BA8A73766A}" srcOrd="4" destOrd="0" presId="urn:microsoft.com/office/officeart/2018/2/layout/IconLabelList"/>
    <dgm:cxn modelId="{AEE5F29E-718C-44EE-AD80-79611A3F0898}" type="presParOf" srcId="{9F49DC53-7861-4CB6-B56F-52BA8A73766A}" destId="{4A7C15B6-CFA8-49CA-AC5C-FB2518092A91}" srcOrd="0" destOrd="0" presId="urn:microsoft.com/office/officeart/2018/2/layout/IconLabelList"/>
    <dgm:cxn modelId="{D9D46D42-E7A0-488A-AA1B-5322F770E749}" type="presParOf" srcId="{9F49DC53-7861-4CB6-B56F-52BA8A73766A}" destId="{9B711C7E-C962-4C2E-8F85-653CAF252B27}" srcOrd="1" destOrd="0" presId="urn:microsoft.com/office/officeart/2018/2/layout/IconLabelList"/>
    <dgm:cxn modelId="{89C39318-4C97-47D0-AA59-FF38BB2D59EF}" type="presParOf" srcId="{9F49DC53-7861-4CB6-B56F-52BA8A73766A}" destId="{FD2E36FB-C81C-4CE6-AEF0-5E756CE45DBD}" srcOrd="2" destOrd="0" presId="urn:microsoft.com/office/officeart/2018/2/layout/IconLabelList"/>
    <dgm:cxn modelId="{33DFED8C-E1C3-4A47-BF4D-8817A73746EC}" type="presParOf" srcId="{CCAA213D-082B-44CF-9AB6-2D6A73136B44}" destId="{EB50D052-442B-4D11-87E6-CE9191BCE99E}" srcOrd="5" destOrd="0" presId="urn:microsoft.com/office/officeart/2018/2/layout/IconLabelList"/>
    <dgm:cxn modelId="{80D31A7A-2151-48C4-9377-9EA5FB64935E}" type="presParOf" srcId="{CCAA213D-082B-44CF-9AB6-2D6A73136B44}" destId="{14351C07-3728-40E8-BEB6-38B231760857}" srcOrd="6" destOrd="0" presId="urn:microsoft.com/office/officeart/2018/2/layout/IconLabelList"/>
    <dgm:cxn modelId="{F7C43309-4985-447E-9C46-7F0BEA9D97A2}" type="presParOf" srcId="{14351C07-3728-40E8-BEB6-38B231760857}" destId="{FA140D42-794D-489F-B9CE-C21C1ECEF7FB}" srcOrd="0" destOrd="0" presId="urn:microsoft.com/office/officeart/2018/2/layout/IconLabelList"/>
    <dgm:cxn modelId="{F3F7FB81-7597-4655-BFAC-977EEA2F6EF4}" type="presParOf" srcId="{14351C07-3728-40E8-BEB6-38B231760857}" destId="{9D1A6D89-952F-4853-9A2A-B971A6963639}" srcOrd="1" destOrd="0" presId="urn:microsoft.com/office/officeart/2018/2/layout/IconLabelList"/>
    <dgm:cxn modelId="{85480B11-60B2-4782-9E58-A779F12EC821}" type="presParOf" srcId="{14351C07-3728-40E8-BEB6-38B231760857}" destId="{005BE21D-AA11-4696-BBB8-72BFBE005B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847BFC-CA36-449E-9828-77D03795342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72C9BC5-D9B5-4118-BFCF-61F5BF208FE2}">
      <dgm:prSet custT="1"/>
      <dgm:spPr/>
      <dgm:t>
        <a:bodyPr/>
        <a:lstStyle/>
        <a:p>
          <a:r>
            <a:rPr lang="en-US" sz="1600" dirty="0"/>
            <a:t>Realizing the potential of a structured system prompt creation</a:t>
          </a:r>
        </a:p>
      </dgm:t>
    </dgm:pt>
    <dgm:pt modelId="{CB9A8F50-CDC8-4972-8683-1E577054011D}" type="parTrans" cxnId="{DE30447E-F778-42D3-BCA9-377CC964D41D}">
      <dgm:prSet/>
      <dgm:spPr/>
      <dgm:t>
        <a:bodyPr/>
        <a:lstStyle/>
        <a:p>
          <a:endParaRPr lang="en-US"/>
        </a:p>
      </dgm:t>
    </dgm:pt>
    <dgm:pt modelId="{BA929EF7-0C70-432E-A901-91BEA191A2E2}" type="sibTrans" cxnId="{DE30447E-F778-42D3-BCA9-377CC964D41D}">
      <dgm:prSet/>
      <dgm:spPr/>
      <dgm:t>
        <a:bodyPr/>
        <a:lstStyle/>
        <a:p>
          <a:endParaRPr lang="en-US"/>
        </a:p>
      </dgm:t>
    </dgm:pt>
    <dgm:pt modelId="{438C07BB-1039-4170-B371-E4E5719ADCD7}">
      <dgm:prSet custT="1"/>
      <dgm:spPr/>
      <dgm:t>
        <a:bodyPr/>
        <a:lstStyle/>
        <a:p>
          <a:r>
            <a:rPr lang="en-US" sz="1600" dirty="0"/>
            <a:t>The idea</a:t>
          </a:r>
        </a:p>
        <a:p>
          <a:r>
            <a:rPr lang="en-US" sz="1600" dirty="0"/>
            <a:t>Can AI turn requirements into test plans?</a:t>
          </a:r>
        </a:p>
      </dgm:t>
    </dgm:pt>
    <dgm:pt modelId="{5B39C387-E39E-487C-B0CC-A39D395459C0}" type="parTrans" cxnId="{784CB393-D994-4DDD-A4E3-6FF525CBD78F}">
      <dgm:prSet/>
      <dgm:spPr/>
      <dgm:t>
        <a:bodyPr/>
        <a:lstStyle/>
        <a:p>
          <a:endParaRPr lang="en-US"/>
        </a:p>
      </dgm:t>
    </dgm:pt>
    <dgm:pt modelId="{816B9435-CBE2-40E6-8391-B20DAD3C8EC0}" type="sibTrans" cxnId="{784CB393-D994-4DDD-A4E3-6FF525CBD78F}">
      <dgm:prSet/>
      <dgm:spPr/>
      <dgm:t>
        <a:bodyPr/>
        <a:lstStyle/>
        <a:p>
          <a:endParaRPr lang="en-US"/>
        </a:p>
      </dgm:t>
    </dgm:pt>
    <dgm:pt modelId="{C2A95012-6150-473A-8D10-73F2A71CFC01}">
      <dgm:prSet custT="1"/>
      <dgm:spPr/>
      <dgm:t>
        <a:bodyPr/>
        <a:lstStyle/>
        <a:p>
          <a:r>
            <a:rPr lang="en-US" sz="1600" dirty="0"/>
            <a:t>Initial approach</a:t>
          </a:r>
        </a:p>
        <a:p>
          <a:r>
            <a:rPr lang="en-US" sz="1600" dirty="0"/>
            <a:t>Throwing everything into AI (trial &amp; error)</a:t>
          </a:r>
        </a:p>
      </dgm:t>
    </dgm:pt>
    <dgm:pt modelId="{1F610E00-A5BC-48DA-9221-BE305600D22D}" type="parTrans" cxnId="{91533609-34D7-4145-A933-3A7A11A05433}">
      <dgm:prSet/>
      <dgm:spPr/>
      <dgm:t>
        <a:bodyPr/>
        <a:lstStyle/>
        <a:p>
          <a:endParaRPr lang="en-US"/>
        </a:p>
      </dgm:t>
    </dgm:pt>
    <dgm:pt modelId="{8A55E2AA-441C-40C2-9D0B-6A8C4C079D61}" type="sibTrans" cxnId="{91533609-34D7-4145-A933-3A7A11A05433}">
      <dgm:prSet/>
      <dgm:spPr/>
      <dgm:t>
        <a:bodyPr/>
        <a:lstStyle/>
        <a:p>
          <a:endParaRPr lang="en-US"/>
        </a:p>
      </dgm:t>
    </dgm:pt>
    <dgm:pt modelId="{C881E69B-F432-4B02-B669-0CA5BE77694F}">
      <dgm:prSet custT="1"/>
      <dgm:spPr/>
      <dgm:t>
        <a:bodyPr/>
        <a:lstStyle/>
        <a:p>
          <a:r>
            <a:rPr lang="en-US" sz="1600" dirty="0"/>
            <a:t>Key lesson</a:t>
          </a:r>
        </a:p>
        <a:p>
          <a:r>
            <a:rPr lang="en-US" sz="1600" dirty="0"/>
            <a:t>AI needs structured guidance</a:t>
          </a:r>
        </a:p>
      </dgm:t>
    </dgm:pt>
    <dgm:pt modelId="{78740D89-D92C-4F45-94A9-DC1467F04B7A}" type="parTrans" cxnId="{A78F34EA-46EF-4224-AD6C-06BB26EC3FBF}">
      <dgm:prSet/>
      <dgm:spPr/>
      <dgm:t>
        <a:bodyPr/>
        <a:lstStyle/>
        <a:p>
          <a:endParaRPr lang="en-US"/>
        </a:p>
      </dgm:t>
    </dgm:pt>
    <dgm:pt modelId="{74E7D15A-515E-4404-8D38-1F72A79E604C}" type="sibTrans" cxnId="{A78F34EA-46EF-4224-AD6C-06BB26EC3FBF}">
      <dgm:prSet/>
      <dgm:spPr/>
      <dgm:t>
        <a:bodyPr/>
        <a:lstStyle/>
        <a:p>
          <a:endParaRPr lang="en-US"/>
        </a:p>
      </dgm:t>
    </dgm:pt>
    <dgm:pt modelId="{CCAA213D-082B-44CF-9AB6-2D6A73136B44}" type="pres">
      <dgm:prSet presAssocID="{78847BFC-CA36-449E-9828-77D037953421}" presName="root" presStyleCnt="0">
        <dgm:presLayoutVars>
          <dgm:dir/>
          <dgm:resizeHandles val="exact"/>
        </dgm:presLayoutVars>
      </dgm:prSet>
      <dgm:spPr/>
    </dgm:pt>
    <dgm:pt modelId="{15CD0E99-2A19-4E19-B4F8-E317FD6C9C40}" type="pres">
      <dgm:prSet presAssocID="{A72C9BC5-D9B5-4118-BFCF-61F5BF208FE2}" presName="compNode" presStyleCnt="0"/>
      <dgm:spPr/>
    </dgm:pt>
    <dgm:pt modelId="{4C06E4BC-6E79-4DC0-9A29-5AC080BC5F08}" type="pres">
      <dgm:prSet presAssocID="{A72C9BC5-D9B5-4118-BFCF-61F5BF208F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94D77F-EF31-4471-8AFD-3D0575E6F34C}" type="pres">
      <dgm:prSet presAssocID="{A72C9BC5-D9B5-4118-BFCF-61F5BF208FE2}" presName="spaceRect" presStyleCnt="0"/>
      <dgm:spPr/>
    </dgm:pt>
    <dgm:pt modelId="{CA538AA0-0C6F-44ED-8449-C1E094F2981A}" type="pres">
      <dgm:prSet presAssocID="{A72C9BC5-D9B5-4118-BFCF-61F5BF208FE2}" presName="textRect" presStyleLbl="revTx" presStyleIdx="0" presStyleCnt="4">
        <dgm:presLayoutVars>
          <dgm:chMax val="1"/>
          <dgm:chPref val="1"/>
        </dgm:presLayoutVars>
      </dgm:prSet>
      <dgm:spPr/>
    </dgm:pt>
    <dgm:pt modelId="{9687A216-B9B2-4CB2-A3E8-1D9BE7DC3BA3}" type="pres">
      <dgm:prSet presAssocID="{BA929EF7-0C70-432E-A901-91BEA191A2E2}" presName="sibTrans" presStyleCnt="0"/>
      <dgm:spPr/>
    </dgm:pt>
    <dgm:pt modelId="{26ED494B-4559-42DF-944B-26687DC749F7}" type="pres">
      <dgm:prSet presAssocID="{438C07BB-1039-4170-B371-E4E5719ADCD7}" presName="compNode" presStyleCnt="0"/>
      <dgm:spPr/>
    </dgm:pt>
    <dgm:pt modelId="{07356A17-0237-46C0-870C-856DB24974E9}" type="pres">
      <dgm:prSet presAssocID="{438C07BB-1039-4170-B371-E4E5719ADC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A033828E-24EF-4BB0-BFB9-C6B91AD2CBA2}" type="pres">
      <dgm:prSet presAssocID="{438C07BB-1039-4170-B371-E4E5719ADCD7}" presName="spaceRect" presStyleCnt="0"/>
      <dgm:spPr/>
    </dgm:pt>
    <dgm:pt modelId="{B95E5BED-8A7D-417B-A569-CD27B1B24219}" type="pres">
      <dgm:prSet presAssocID="{438C07BB-1039-4170-B371-E4E5719ADCD7}" presName="textRect" presStyleLbl="revTx" presStyleIdx="1" presStyleCnt="4">
        <dgm:presLayoutVars>
          <dgm:chMax val="1"/>
          <dgm:chPref val="1"/>
        </dgm:presLayoutVars>
      </dgm:prSet>
      <dgm:spPr/>
    </dgm:pt>
    <dgm:pt modelId="{E1AEE4D7-7467-415C-8B5D-773DB8337234}" type="pres">
      <dgm:prSet presAssocID="{816B9435-CBE2-40E6-8391-B20DAD3C8EC0}" presName="sibTrans" presStyleCnt="0"/>
      <dgm:spPr/>
    </dgm:pt>
    <dgm:pt modelId="{9F49DC53-7861-4CB6-B56F-52BA8A73766A}" type="pres">
      <dgm:prSet presAssocID="{C2A95012-6150-473A-8D10-73F2A71CFC01}" presName="compNode" presStyleCnt="0"/>
      <dgm:spPr/>
    </dgm:pt>
    <dgm:pt modelId="{4A7C15B6-CFA8-49CA-AC5C-FB2518092A91}" type="pres">
      <dgm:prSet presAssocID="{C2A95012-6150-473A-8D10-73F2A71CFC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B711C7E-C962-4C2E-8F85-653CAF252B27}" type="pres">
      <dgm:prSet presAssocID="{C2A95012-6150-473A-8D10-73F2A71CFC01}" presName="spaceRect" presStyleCnt="0"/>
      <dgm:spPr/>
    </dgm:pt>
    <dgm:pt modelId="{FD2E36FB-C81C-4CE6-AEF0-5E756CE45DBD}" type="pres">
      <dgm:prSet presAssocID="{C2A95012-6150-473A-8D10-73F2A71CFC01}" presName="textRect" presStyleLbl="revTx" presStyleIdx="2" presStyleCnt="4">
        <dgm:presLayoutVars>
          <dgm:chMax val="1"/>
          <dgm:chPref val="1"/>
        </dgm:presLayoutVars>
      </dgm:prSet>
      <dgm:spPr/>
    </dgm:pt>
    <dgm:pt modelId="{EB50D052-442B-4D11-87E6-CE9191BCE99E}" type="pres">
      <dgm:prSet presAssocID="{8A55E2AA-441C-40C2-9D0B-6A8C4C079D61}" presName="sibTrans" presStyleCnt="0"/>
      <dgm:spPr/>
    </dgm:pt>
    <dgm:pt modelId="{14351C07-3728-40E8-BEB6-38B231760857}" type="pres">
      <dgm:prSet presAssocID="{C881E69B-F432-4B02-B669-0CA5BE77694F}" presName="compNode" presStyleCnt="0"/>
      <dgm:spPr/>
    </dgm:pt>
    <dgm:pt modelId="{FA140D42-794D-489F-B9CE-C21C1ECEF7FB}" type="pres">
      <dgm:prSet presAssocID="{C881E69B-F432-4B02-B669-0CA5BE77694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D1A6D89-952F-4853-9A2A-B971A6963639}" type="pres">
      <dgm:prSet presAssocID="{C881E69B-F432-4B02-B669-0CA5BE77694F}" presName="spaceRect" presStyleCnt="0"/>
      <dgm:spPr/>
    </dgm:pt>
    <dgm:pt modelId="{005BE21D-AA11-4696-BBB8-72BFBE005B53}" type="pres">
      <dgm:prSet presAssocID="{C881E69B-F432-4B02-B669-0CA5BE77694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4D07204-B4AD-4850-A1FF-1889115DD69E}" type="presOf" srcId="{C881E69B-F432-4B02-B669-0CA5BE77694F}" destId="{005BE21D-AA11-4696-BBB8-72BFBE005B53}" srcOrd="0" destOrd="0" presId="urn:microsoft.com/office/officeart/2018/2/layout/IconLabelList"/>
    <dgm:cxn modelId="{91533609-34D7-4145-A933-3A7A11A05433}" srcId="{78847BFC-CA36-449E-9828-77D037953421}" destId="{C2A95012-6150-473A-8D10-73F2A71CFC01}" srcOrd="2" destOrd="0" parTransId="{1F610E00-A5BC-48DA-9221-BE305600D22D}" sibTransId="{8A55E2AA-441C-40C2-9D0B-6A8C4C079D61}"/>
    <dgm:cxn modelId="{E80CE12B-2CDB-44AA-8081-CD0A02BF7E23}" type="presOf" srcId="{438C07BB-1039-4170-B371-E4E5719ADCD7}" destId="{B95E5BED-8A7D-417B-A569-CD27B1B24219}" srcOrd="0" destOrd="0" presId="urn:microsoft.com/office/officeart/2018/2/layout/IconLabelList"/>
    <dgm:cxn modelId="{50FC2262-103F-4E3E-95D5-F9EBE48F6DD6}" type="presOf" srcId="{78847BFC-CA36-449E-9828-77D037953421}" destId="{CCAA213D-082B-44CF-9AB6-2D6A73136B44}" srcOrd="0" destOrd="0" presId="urn:microsoft.com/office/officeart/2018/2/layout/IconLabelList"/>
    <dgm:cxn modelId="{DE30447E-F778-42D3-BCA9-377CC964D41D}" srcId="{78847BFC-CA36-449E-9828-77D037953421}" destId="{A72C9BC5-D9B5-4118-BFCF-61F5BF208FE2}" srcOrd="0" destOrd="0" parTransId="{CB9A8F50-CDC8-4972-8683-1E577054011D}" sibTransId="{BA929EF7-0C70-432E-A901-91BEA191A2E2}"/>
    <dgm:cxn modelId="{784CB393-D994-4DDD-A4E3-6FF525CBD78F}" srcId="{78847BFC-CA36-449E-9828-77D037953421}" destId="{438C07BB-1039-4170-B371-E4E5719ADCD7}" srcOrd="1" destOrd="0" parTransId="{5B39C387-E39E-487C-B0CC-A39D395459C0}" sibTransId="{816B9435-CBE2-40E6-8391-B20DAD3C8EC0}"/>
    <dgm:cxn modelId="{454AA8E3-C90E-44D0-BA61-76CC14540934}" type="presOf" srcId="{C2A95012-6150-473A-8D10-73F2A71CFC01}" destId="{FD2E36FB-C81C-4CE6-AEF0-5E756CE45DBD}" srcOrd="0" destOrd="0" presId="urn:microsoft.com/office/officeart/2018/2/layout/IconLabelList"/>
    <dgm:cxn modelId="{A78F34EA-46EF-4224-AD6C-06BB26EC3FBF}" srcId="{78847BFC-CA36-449E-9828-77D037953421}" destId="{C881E69B-F432-4B02-B669-0CA5BE77694F}" srcOrd="3" destOrd="0" parTransId="{78740D89-D92C-4F45-94A9-DC1467F04B7A}" sibTransId="{74E7D15A-515E-4404-8D38-1F72A79E604C}"/>
    <dgm:cxn modelId="{E13F6CFB-536C-48A3-805A-526FD5B1776B}" type="presOf" srcId="{A72C9BC5-D9B5-4118-BFCF-61F5BF208FE2}" destId="{CA538AA0-0C6F-44ED-8449-C1E094F2981A}" srcOrd="0" destOrd="0" presId="urn:microsoft.com/office/officeart/2018/2/layout/IconLabelList"/>
    <dgm:cxn modelId="{4EF6DBD1-A5C4-46CA-B233-87BBA8C41525}" type="presParOf" srcId="{CCAA213D-082B-44CF-9AB6-2D6A73136B44}" destId="{15CD0E99-2A19-4E19-B4F8-E317FD6C9C40}" srcOrd="0" destOrd="0" presId="urn:microsoft.com/office/officeart/2018/2/layout/IconLabelList"/>
    <dgm:cxn modelId="{0241A8BF-3554-436F-A917-1C1658CF7E90}" type="presParOf" srcId="{15CD0E99-2A19-4E19-B4F8-E317FD6C9C40}" destId="{4C06E4BC-6E79-4DC0-9A29-5AC080BC5F08}" srcOrd="0" destOrd="0" presId="urn:microsoft.com/office/officeart/2018/2/layout/IconLabelList"/>
    <dgm:cxn modelId="{E9A5D8F2-2C8C-4C62-96A8-03B4451A45DB}" type="presParOf" srcId="{15CD0E99-2A19-4E19-B4F8-E317FD6C9C40}" destId="{0294D77F-EF31-4471-8AFD-3D0575E6F34C}" srcOrd="1" destOrd="0" presId="urn:microsoft.com/office/officeart/2018/2/layout/IconLabelList"/>
    <dgm:cxn modelId="{8C6B9411-A921-4B6A-9BD9-DEE0A519CF27}" type="presParOf" srcId="{15CD0E99-2A19-4E19-B4F8-E317FD6C9C40}" destId="{CA538AA0-0C6F-44ED-8449-C1E094F2981A}" srcOrd="2" destOrd="0" presId="urn:microsoft.com/office/officeart/2018/2/layout/IconLabelList"/>
    <dgm:cxn modelId="{942632CD-C9F0-4268-BA41-FA20310DF3FE}" type="presParOf" srcId="{CCAA213D-082B-44CF-9AB6-2D6A73136B44}" destId="{9687A216-B9B2-4CB2-A3E8-1D9BE7DC3BA3}" srcOrd="1" destOrd="0" presId="urn:microsoft.com/office/officeart/2018/2/layout/IconLabelList"/>
    <dgm:cxn modelId="{F8696F38-2E0C-4585-83F6-5B68A536BEE7}" type="presParOf" srcId="{CCAA213D-082B-44CF-9AB6-2D6A73136B44}" destId="{26ED494B-4559-42DF-944B-26687DC749F7}" srcOrd="2" destOrd="0" presId="urn:microsoft.com/office/officeart/2018/2/layout/IconLabelList"/>
    <dgm:cxn modelId="{7FC18B3F-40F2-4F29-AB06-0D2DB3A7701D}" type="presParOf" srcId="{26ED494B-4559-42DF-944B-26687DC749F7}" destId="{07356A17-0237-46C0-870C-856DB24974E9}" srcOrd="0" destOrd="0" presId="urn:microsoft.com/office/officeart/2018/2/layout/IconLabelList"/>
    <dgm:cxn modelId="{75523DE8-CD60-4D82-9C1C-D0B3E0FDAF5A}" type="presParOf" srcId="{26ED494B-4559-42DF-944B-26687DC749F7}" destId="{A033828E-24EF-4BB0-BFB9-C6B91AD2CBA2}" srcOrd="1" destOrd="0" presId="urn:microsoft.com/office/officeart/2018/2/layout/IconLabelList"/>
    <dgm:cxn modelId="{165C375C-03A8-431A-BFBC-896546CB3C7C}" type="presParOf" srcId="{26ED494B-4559-42DF-944B-26687DC749F7}" destId="{B95E5BED-8A7D-417B-A569-CD27B1B24219}" srcOrd="2" destOrd="0" presId="urn:microsoft.com/office/officeart/2018/2/layout/IconLabelList"/>
    <dgm:cxn modelId="{708CE138-73BC-4ECE-B5C5-922980160558}" type="presParOf" srcId="{CCAA213D-082B-44CF-9AB6-2D6A73136B44}" destId="{E1AEE4D7-7467-415C-8B5D-773DB8337234}" srcOrd="3" destOrd="0" presId="urn:microsoft.com/office/officeart/2018/2/layout/IconLabelList"/>
    <dgm:cxn modelId="{9CDBB2ED-F73A-489C-955F-40BB44A600B4}" type="presParOf" srcId="{CCAA213D-082B-44CF-9AB6-2D6A73136B44}" destId="{9F49DC53-7861-4CB6-B56F-52BA8A73766A}" srcOrd="4" destOrd="0" presId="urn:microsoft.com/office/officeart/2018/2/layout/IconLabelList"/>
    <dgm:cxn modelId="{AEE5F29E-718C-44EE-AD80-79611A3F0898}" type="presParOf" srcId="{9F49DC53-7861-4CB6-B56F-52BA8A73766A}" destId="{4A7C15B6-CFA8-49CA-AC5C-FB2518092A91}" srcOrd="0" destOrd="0" presId="urn:microsoft.com/office/officeart/2018/2/layout/IconLabelList"/>
    <dgm:cxn modelId="{D9D46D42-E7A0-488A-AA1B-5322F770E749}" type="presParOf" srcId="{9F49DC53-7861-4CB6-B56F-52BA8A73766A}" destId="{9B711C7E-C962-4C2E-8F85-653CAF252B27}" srcOrd="1" destOrd="0" presId="urn:microsoft.com/office/officeart/2018/2/layout/IconLabelList"/>
    <dgm:cxn modelId="{89C39318-4C97-47D0-AA59-FF38BB2D59EF}" type="presParOf" srcId="{9F49DC53-7861-4CB6-B56F-52BA8A73766A}" destId="{FD2E36FB-C81C-4CE6-AEF0-5E756CE45DBD}" srcOrd="2" destOrd="0" presId="urn:microsoft.com/office/officeart/2018/2/layout/IconLabelList"/>
    <dgm:cxn modelId="{33DFED8C-E1C3-4A47-BF4D-8817A73746EC}" type="presParOf" srcId="{CCAA213D-082B-44CF-9AB6-2D6A73136B44}" destId="{EB50D052-442B-4D11-87E6-CE9191BCE99E}" srcOrd="5" destOrd="0" presId="urn:microsoft.com/office/officeart/2018/2/layout/IconLabelList"/>
    <dgm:cxn modelId="{80D31A7A-2151-48C4-9377-9EA5FB64935E}" type="presParOf" srcId="{CCAA213D-082B-44CF-9AB6-2D6A73136B44}" destId="{14351C07-3728-40E8-BEB6-38B231760857}" srcOrd="6" destOrd="0" presId="urn:microsoft.com/office/officeart/2018/2/layout/IconLabelList"/>
    <dgm:cxn modelId="{F7C43309-4985-447E-9C46-7F0BEA9D97A2}" type="presParOf" srcId="{14351C07-3728-40E8-BEB6-38B231760857}" destId="{FA140D42-794D-489F-B9CE-C21C1ECEF7FB}" srcOrd="0" destOrd="0" presId="urn:microsoft.com/office/officeart/2018/2/layout/IconLabelList"/>
    <dgm:cxn modelId="{F3F7FB81-7597-4655-BFAC-977EEA2F6EF4}" type="presParOf" srcId="{14351C07-3728-40E8-BEB6-38B231760857}" destId="{9D1A6D89-952F-4853-9A2A-B971A6963639}" srcOrd="1" destOrd="0" presId="urn:microsoft.com/office/officeart/2018/2/layout/IconLabelList"/>
    <dgm:cxn modelId="{85480B11-60B2-4782-9E58-A779F12EC821}" type="presParOf" srcId="{14351C07-3728-40E8-BEB6-38B231760857}" destId="{005BE21D-AA11-4696-BBB8-72BFBE005B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847BFC-CA36-449E-9828-77D03795342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72C9BC5-D9B5-4118-BFCF-61F5BF208FE2}">
      <dgm:prSet custT="1"/>
      <dgm:spPr/>
      <dgm:t>
        <a:bodyPr/>
        <a:lstStyle/>
        <a:p>
          <a:r>
            <a:rPr lang="en-US" sz="1600" dirty="0"/>
            <a:t>Realizing the potential of a structured system prompt creation</a:t>
          </a:r>
        </a:p>
      </dgm:t>
    </dgm:pt>
    <dgm:pt modelId="{CB9A8F50-CDC8-4972-8683-1E577054011D}" type="parTrans" cxnId="{DE30447E-F778-42D3-BCA9-377CC964D41D}">
      <dgm:prSet/>
      <dgm:spPr/>
      <dgm:t>
        <a:bodyPr/>
        <a:lstStyle/>
        <a:p>
          <a:endParaRPr lang="en-US"/>
        </a:p>
      </dgm:t>
    </dgm:pt>
    <dgm:pt modelId="{BA929EF7-0C70-432E-A901-91BEA191A2E2}" type="sibTrans" cxnId="{DE30447E-F778-42D3-BCA9-377CC964D41D}">
      <dgm:prSet/>
      <dgm:spPr/>
      <dgm:t>
        <a:bodyPr/>
        <a:lstStyle/>
        <a:p>
          <a:endParaRPr lang="en-US"/>
        </a:p>
      </dgm:t>
    </dgm:pt>
    <dgm:pt modelId="{438C07BB-1039-4170-B371-E4E5719ADCD7}">
      <dgm:prSet custT="1"/>
      <dgm:spPr/>
      <dgm:t>
        <a:bodyPr/>
        <a:lstStyle/>
        <a:p>
          <a:r>
            <a:rPr lang="en-US" sz="1600" dirty="0"/>
            <a:t>The idea</a:t>
          </a:r>
        </a:p>
        <a:p>
          <a:r>
            <a:rPr lang="en-US" sz="1600" dirty="0"/>
            <a:t>Can AI turn requirements into test plans?</a:t>
          </a:r>
        </a:p>
      </dgm:t>
    </dgm:pt>
    <dgm:pt modelId="{5B39C387-E39E-487C-B0CC-A39D395459C0}" type="parTrans" cxnId="{784CB393-D994-4DDD-A4E3-6FF525CBD78F}">
      <dgm:prSet/>
      <dgm:spPr/>
      <dgm:t>
        <a:bodyPr/>
        <a:lstStyle/>
        <a:p>
          <a:endParaRPr lang="en-US"/>
        </a:p>
      </dgm:t>
    </dgm:pt>
    <dgm:pt modelId="{816B9435-CBE2-40E6-8391-B20DAD3C8EC0}" type="sibTrans" cxnId="{784CB393-D994-4DDD-A4E3-6FF525CBD78F}">
      <dgm:prSet/>
      <dgm:spPr/>
      <dgm:t>
        <a:bodyPr/>
        <a:lstStyle/>
        <a:p>
          <a:endParaRPr lang="en-US"/>
        </a:p>
      </dgm:t>
    </dgm:pt>
    <dgm:pt modelId="{C2A95012-6150-473A-8D10-73F2A71CFC01}">
      <dgm:prSet custT="1"/>
      <dgm:spPr/>
      <dgm:t>
        <a:bodyPr/>
        <a:lstStyle/>
        <a:p>
          <a:r>
            <a:rPr lang="en-US" sz="1600" dirty="0"/>
            <a:t>Initial approach</a:t>
          </a:r>
        </a:p>
        <a:p>
          <a:r>
            <a:rPr lang="en-US" sz="1600" dirty="0"/>
            <a:t>Throwing everything into AI (trial &amp; error)</a:t>
          </a:r>
        </a:p>
      </dgm:t>
    </dgm:pt>
    <dgm:pt modelId="{1F610E00-A5BC-48DA-9221-BE305600D22D}" type="parTrans" cxnId="{91533609-34D7-4145-A933-3A7A11A05433}">
      <dgm:prSet/>
      <dgm:spPr/>
      <dgm:t>
        <a:bodyPr/>
        <a:lstStyle/>
        <a:p>
          <a:endParaRPr lang="en-US"/>
        </a:p>
      </dgm:t>
    </dgm:pt>
    <dgm:pt modelId="{8A55E2AA-441C-40C2-9D0B-6A8C4C079D61}" type="sibTrans" cxnId="{91533609-34D7-4145-A933-3A7A11A05433}">
      <dgm:prSet/>
      <dgm:spPr/>
      <dgm:t>
        <a:bodyPr/>
        <a:lstStyle/>
        <a:p>
          <a:endParaRPr lang="en-US"/>
        </a:p>
      </dgm:t>
    </dgm:pt>
    <dgm:pt modelId="{C881E69B-F432-4B02-B669-0CA5BE77694F}">
      <dgm:prSet custT="1"/>
      <dgm:spPr/>
      <dgm:t>
        <a:bodyPr/>
        <a:lstStyle/>
        <a:p>
          <a:r>
            <a:rPr lang="en-US" sz="1600" dirty="0"/>
            <a:t>Key lesson</a:t>
          </a:r>
        </a:p>
        <a:p>
          <a:r>
            <a:rPr lang="en-US" sz="1600" dirty="0"/>
            <a:t>AI needs structured guidance</a:t>
          </a:r>
        </a:p>
      </dgm:t>
    </dgm:pt>
    <dgm:pt modelId="{78740D89-D92C-4F45-94A9-DC1467F04B7A}" type="parTrans" cxnId="{A78F34EA-46EF-4224-AD6C-06BB26EC3FBF}">
      <dgm:prSet/>
      <dgm:spPr/>
      <dgm:t>
        <a:bodyPr/>
        <a:lstStyle/>
        <a:p>
          <a:endParaRPr lang="en-US"/>
        </a:p>
      </dgm:t>
    </dgm:pt>
    <dgm:pt modelId="{74E7D15A-515E-4404-8D38-1F72A79E604C}" type="sibTrans" cxnId="{A78F34EA-46EF-4224-AD6C-06BB26EC3FBF}">
      <dgm:prSet/>
      <dgm:spPr/>
      <dgm:t>
        <a:bodyPr/>
        <a:lstStyle/>
        <a:p>
          <a:endParaRPr lang="en-US"/>
        </a:p>
      </dgm:t>
    </dgm:pt>
    <dgm:pt modelId="{CCAA213D-082B-44CF-9AB6-2D6A73136B44}" type="pres">
      <dgm:prSet presAssocID="{78847BFC-CA36-449E-9828-77D037953421}" presName="root" presStyleCnt="0">
        <dgm:presLayoutVars>
          <dgm:dir/>
          <dgm:resizeHandles val="exact"/>
        </dgm:presLayoutVars>
      </dgm:prSet>
      <dgm:spPr/>
    </dgm:pt>
    <dgm:pt modelId="{15CD0E99-2A19-4E19-B4F8-E317FD6C9C40}" type="pres">
      <dgm:prSet presAssocID="{A72C9BC5-D9B5-4118-BFCF-61F5BF208FE2}" presName="compNode" presStyleCnt="0"/>
      <dgm:spPr/>
    </dgm:pt>
    <dgm:pt modelId="{4C06E4BC-6E79-4DC0-9A29-5AC080BC5F08}" type="pres">
      <dgm:prSet presAssocID="{A72C9BC5-D9B5-4118-BFCF-61F5BF208F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94D77F-EF31-4471-8AFD-3D0575E6F34C}" type="pres">
      <dgm:prSet presAssocID="{A72C9BC5-D9B5-4118-BFCF-61F5BF208FE2}" presName="spaceRect" presStyleCnt="0"/>
      <dgm:spPr/>
    </dgm:pt>
    <dgm:pt modelId="{CA538AA0-0C6F-44ED-8449-C1E094F2981A}" type="pres">
      <dgm:prSet presAssocID="{A72C9BC5-D9B5-4118-BFCF-61F5BF208FE2}" presName="textRect" presStyleLbl="revTx" presStyleIdx="0" presStyleCnt="4">
        <dgm:presLayoutVars>
          <dgm:chMax val="1"/>
          <dgm:chPref val="1"/>
        </dgm:presLayoutVars>
      </dgm:prSet>
      <dgm:spPr/>
    </dgm:pt>
    <dgm:pt modelId="{9687A216-B9B2-4CB2-A3E8-1D9BE7DC3BA3}" type="pres">
      <dgm:prSet presAssocID="{BA929EF7-0C70-432E-A901-91BEA191A2E2}" presName="sibTrans" presStyleCnt="0"/>
      <dgm:spPr/>
    </dgm:pt>
    <dgm:pt modelId="{26ED494B-4559-42DF-944B-26687DC749F7}" type="pres">
      <dgm:prSet presAssocID="{438C07BB-1039-4170-B371-E4E5719ADCD7}" presName="compNode" presStyleCnt="0"/>
      <dgm:spPr/>
    </dgm:pt>
    <dgm:pt modelId="{07356A17-0237-46C0-870C-856DB24974E9}" type="pres">
      <dgm:prSet presAssocID="{438C07BB-1039-4170-B371-E4E5719ADC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A033828E-24EF-4BB0-BFB9-C6B91AD2CBA2}" type="pres">
      <dgm:prSet presAssocID="{438C07BB-1039-4170-B371-E4E5719ADCD7}" presName="spaceRect" presStyleCnt="0"/>
      <dgm:spPr/>
    </dgm:pt>
    <dgm:pt modelId="{B95E5BED-8A7D-417B-A569-CD27B1B24219}" type="pres">
      <dgm:prSet presAssocID="{438C07BB-1039-4170-B371-E4E5719ADCD7}" presName="textRect" presStyleLbl="revTx" presStyleIdx="1" presStyleCnt="4">
        <dgm:presLayoutVars>
          <dgm:chMax val="1"/>
          <dgm:chPref val="1"/>
        </dgm:presLayoutVars>
      </dgm:prSet>
      <dgm:spPr/>
    </dgm:pt>
    <dgm:pt modelId="{E1AEE4D7-7467-415C-8B5D-773DB8337234}" type="pres">
      <dgm:prSet presAssocID="{816B9435-CBE2-40E6-8391-B20DAD3C8EC0}" presName="sibTrans" presStyleCnt="0"/>
      <dgm:spPr/>
    </dgm:pt>
    <dgm:pt modelId="{9F49DC53-7861-4CB6-B56F-52BA8A73766A}" type="pres">
      <dgm:prSet presAssocID="{C2A95012-6150-473A-8D10-73F2A71CFC01}" presName="compNode" presStyleCnt="0"/>
      <dgm:spPr/>
    </dgm:pt>
    <dgm:pt modelId="{4A7C15B6-CFA8-49CA-AC5C-FB2518092A91}" type="pres">
      <dgm:prSet presAssocID="{C2A95012-6150-473A-8D10-73F2A71CFC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B711C7E-C962-4C2E-8F85-653CAF252B27}" type="pres">
      <dgm:prSet presAssocID="{C2A95012-6150-473A-8D10-73F2A71CFC01}" presName="spaceRect" presStyleCnt="0"/>
      <dgm:spPr/>
    </dgm:pt>
    <dgm:pt modelId="{FD2E36FB-C81C-4CE6-AEF0-5E756CE45DBD}" type="pres">
      <dgm:prSet presAssocID="{C2A95012-6150-473A-8D10-73F2A71CFC01}" presName="textRect" presStyleLbl="revTx" presStyleIdx="2" presStyleCnt="4">
        <dgm:presLayoutVars>
          <dgm:chMax val="1"/>
          <dgm:chPref val="1"/>
        </dgm:presLayoutVars>
      </dgm:prSet>
      <dgm:spPr/>
    </dgm:pt>
    <dgm:pt modelId="{EB50D052-442B-4D11-87E6-CE9191BCE99E}" type="pres">
      <dgm:prSet presAssocID="{8A55E2AA-441C-40C2-9D0B-6A8C4C079D61}" presName="sibTrans" presStyleCnt="0"/>
      <dgm:spPr/>
    </dgm:pt>
    <dgm:pt modelId="{14351C07-3728-40E8-BEB6-38B231760857}" type="pres">
      <dgm:prSet presAssocID="{C881E69B-F432-4B02-B669-0CA5BE77694F}" presName="compNode" presStyleCnt="0"/>
      <dgm:spPr/>
    </dgm:pt>
    <dgm:pt modelId="{FA140D42-794D-489F-B9CE-C21C1ECEF7FB}" type="pres">
      <dgm:prSet presAssocID="{C881E69B-F432-4B02-B669-0CA5BE77694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D1A6D89-952F-4853-9A2A-B971A6963639}" type="pres">
      <dgm:prSet presAssocID="{C881E69B-F432-4B02-B669-0CA5BE77694F}" presName="spaceRect" presStyleCnt="0"/>
      <dgm:spPr/>
    </dgm:pt>
    <dgm:pt modelId="{005BE21D-AA11-4696-BBB8-72BFBE005B53}" type="pres">
      <dgm:prSet presAssocID="{C881E69B-F432-4B02-B669-0CA5BE77694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4D07204-B4AD-4850-A1FF-1889115DD69E}" type="presOf" srcId="{C881E69B-F432-4B02-B669-0CA5BE77694F}" destId="{005BE21D-AA11-4696-BBB8-72BFBE005B53}" srcOrd="0" destOrd="0" presId="urn:microsoft.com/office/officeart/2018/2/layout/IconLabelList"/>
    <dgm:cxn modelId="{91533609-34D7-4145-A933-3A7A11A05433}" srcId="{78847BFC-CA36-449E-9828-77D037953421}" destId="{C2A95012-6150-473A-8D10-73F2A71CFC01}" srcOrd="2" destOrd="0" parTransId="{1F610E00-A5BC-48DA-9221-BE305600D22D}" sibTransId="{8A55E2AA-441C-40C2-9D0B-6A8C4C079D61}"/>
    <dgm:cxn modelId="{E80CE12B-2CDB-44AA-8081-CD0A02BF7E23}" type="presOf" srcId="{438C07BB-1039-4170-B371-E4E5719ADCD7}" destId="{B95E5BED-8A7D-417B-A569-CD27B1B24219}" srcOrd="0" destOrd="0" presId="urn:microsoft.com/office/officeart/2018/2/layout/IconLabelList"/>
    <dgm:cxn modelId="{50FC2262-103F-4E3E-95D5-F9EBE48F6DD6}" type="presOf" srcId="{78847BFC-CA36-449E-9828-77D037953421}" destId="{CCAA213D-082B-44CF-9AB6-2D6A73136B44}" srcOrd="0" destOrd="0" presId="urn:microsoft.com/office/officeart/2018/2/layout/IconLabelList"/>
    <dgm:cxn modelId="{DE30447E-F778-42D3-BCA9-377CC964D41D}" srcId="{78847BFC-CA36-449E-9828-77D037953421}" destId="{A72C9BC5-D9B5-4118-BFCF-61F5BF208FE2}" srcOrd="0" destOrd="0" parTransId="{CB9A8F50-CDC8-4972-8683-1E577054011D}" sibTransId="{BA929EF7-0C70-432E-A901-91BEA191A2E2}"/>
    <dgm:cxn modelId="{784CB393-D994-4DDD-A4E3-6FF525CBD78F}" srcId="{78847BFC-CA36-449E-9828-77D037953421}" destId="{438C07BB-1039-4170-B371-E4E5719ADCD7}" srcOrd="1" destOrd="0" parTransId="{5B39C387-E39E-487C-B0CC-A39D395459C0}" sibTransId="{816B9435-CBE2-40E6-8391-B20DAD3C8EC0}"/>
    <dgm:cxn modelId="{454AA8E3-C90E-44D0-BA61-76CC14540934}" type="presOf" srcId="{C2A95012-6150-473A-8D10-73F2A71CFC01}" destId="{FD2E36FB-C81C-4CE6-AEF0-5E756CE45DBD}" srcOrd="0" destOrd="0" presId="urn:microsoft.com/office/officeart/2018/2/layout/IconLabelList"/>
    <dgm:cxn modelId="{A78F34EA-46EF-4224-AD6C-06BB26EC3FBF}" srcId="{78847BFC-CA36-449E-9828-77D037953421}" destId="{C881E69B-F432-4B02-B669-0CA5BE77694F}" srcOrd="3" destOrd="0" parTransId="{78740D89-D92C-4F45-94A9-DC1467F04B7A}" sibTransId="{74E7D15A-515E-4404-8D38-1F72A79E604C}"/>
    <dgm:cxn modelId="{E13F6CFB-536C-48A3-805A-526FD5B1776B}" type="presOf" srcId="{A72C9BC5-D9B5-4118-BFCF-61F5BF208FE2}" destId="{CA538AA0-0C6F-44ED-8449-C1E094F2981A}" srcOrd="0" destOrd="0" presId="urn:microsoft.com/office/officeart/2018/2/layout/IconLabelList"/>
    <dgm:cxn modelId="{4EF6DBD1-A5C4-46CA-B233-87BBA8C41525}" type="presParOf" srcId="{CCAA213D-082B-44CF-9AB6-2D6A73136B44}" destId="{15CD0E99-2A19-4E19-B4F8-E317FD6C9C40}" srcOrd="0" destOrd="0" presId="urn:microsoft.com/office/officeart/2018/2/layout/IconLabelList"/>
    <dgm:cxn modelId="{0241A8BF-3554-436F-A917-1C1658CF7E90}" type="presParOf" srcId="{15CD0E99-2A19-4E19-B4F8-E317FD6C9C40}" destId="{4C06E4BC-6E79-4DC0-9A29-5AC080BC5F08}" srcOrd="0" destOrd="0" presId="urn:microsoft.com/office/officeart/2018/2/layout/IconLabelList"/>
    <dgm:cxn modelId="{E9A5D8F2-2C8C-4C62-96A8-03B4451A45DB}" type="presParOf" srcId="{15CD0E99-2A19-4E19-B4F8-E317FD6C9C40}" destId="{0294D77F-EF31-4471-8AFD-3D0575E6F34C}" srcOrd="1" destOrd="0" presId="urn:microsoft.com/office/officeart/2018/2/layout/IconLabelList"/>
    <dgm:cxn modelId="{8C6B9411-A921-4B6A-9BD9-DEE0A519CF27}" type="presParOf" srcId="{15CD0E99-2A19-4E19-B4F8-E317FD6C9C40}" destId="{CA538AA0-0C6F-44ED-8449-C1E094F2981A}" srcOrd="2" destOrd="0" presId="urn:microsoft.com/office/officeart/2018/2/layout/IconLabelList"/>
    <dgm:cxn modelId="{942632CD-C9F0-4268-BA41-FA20310DF3FE}" type="presParOf" srcId="{CCAA213D-082B-44CF-9AB6-2D6A73136B44}" destId="{9687A216-B9B2-4CB2-A3E8-1D9BE7DC3BA3}" srcOrd="1" destOrd="0" presId="urn:microsoft.com/office/officeart/2018/2/layout/IconLabelList"/>
    <dgm:cxn modelId="{F8696F38-2E0C-4585-83F6-5B68A536BEE7}" type="presParOf" srcId="{CCAA213D-082B-44CF-9AB6-2D6A73136B44}" destId="{26ED494B-4559-42DF-944B-26687DC749F7}" srcOrd="2" destOrd="0" presId="urn:microsoft.com/office/officeart/2018/2/layout/IconLabelList"/>
    <dgm:cxn modelId="{7FC18B3F-40F2-4F29-AB06-0D2DB3A7701D}" type="presParOf" srcId="{26ED494B-4559-42DF-944B-26687DC749F7}" destId="{07356A17-0237-46C0-870C-856DB24974E9}" srcOrd="0" destOrd="0" presId="urn:microsoft.com/office/officeart/2018/2/layout/IconLabelList"/>
    <dgm:cxn modelId="{75523DE8-CD60-4D82-9C1C-D0B3E0FDAF5A}" type="presParOf" srcId="{26ED494B-4559-42DF-944B-26687DC749F7}" destId="{A033828E-24EF-4BB0-BFB9-C6B91AD2CBA2}" srcOrd="1" destOrd="0" presId="urn:microsoft.com/office/officeart/2018/2/layout/IconLabelList"/>
    <dgm:cxn modelId="{165C375C-03A8-431A-BFBC-896546CB3C7C}" type="presParOf" srcId="{26ED494B-4559-42DF-944B-26687DC749F7}" destId="{B95E5BED-8A7D-417B-A569-CD27B1B24219}" srcOrd="2" destOrd="0" presId="urn:microsoft.com/office/officeart/2018/2/layout/IconLabelList"/>
    <dgm:cxn modelId="{708CE138-73BC-4ECE-B5C5-922980160558}" type="presParOf" srcId="{CCAA213D-082B-44CF-9AB6-2D6A73136B44}" destId="{E1AEE4D7-7467-415C-8B5D-773DB8337234}" srcOrd="3" destOrd="0" presId="urn:microsoft.com/office/officeart/2018/2/layout/IconLabelList"/>
    <dgm:cxn modelId="{9CDBB2ED-F73A-489C-955F-40BB44A600B4}" type="presParOf" srcId="{CCAA213D-082B-44CF-9AB6-2D6A73136B44}" destId="{9F49DC53-7861-4CB6-B56F-52BA8A73766A}" srcOrd="4" destOrd="0" presId="urn:microsoft.com/office/officeart/2018/2/layout/IconLabelList"/>
    <dgm:cxn modelId="{AEE5F29E-718C-44EE-AD80-79611A3F0898}" type="presParOf" srcId="{9F49DC53-7861-4CB6-B56F-52BA8A73766A}" destId="{4A7C15B6-CFA8-49CA-AC5C-FB2518092A91}" srcOrd="0" destOrd="0" presId="urn:microsoft.com/office/officeart/2018/2/layout/IconLabelList"/>
    <dgm:cxn modelId="{D9D46D42-E7A0-488A-AA1B-5322F770E749}" type="presParOf" srcId="{9F49DC53-7861-4CB6-B56F-52BA8A73766A}" destId="{9B711C7E-C962-4C2E-8F85-653CAF252B27}" srcOrd="1" destOrd="0" presId="urn:microsoft.com/office/officeart/2018/2/layout/IconLabelList"/>
    <dgm:cxn modelId="{89C39318-4C97-47D0-AA59-FF38BB2D59EF}" type="presParOf" srcId="{9F49DC53-7861-4CB6-B56F-52BA8A73766A}" destId="{FD2E36FB-C81C-4CE6-AEF0-5E756CE45DBD}" srcOrd="2" destOrd="0" presId="urn:microsoft.com/office/officeart/2018/2/layout/IconLabelList"/>
    <dgm:cxn modelId="{33DFED8C-E1C3-4A47-BF4D-8817A73746EC}" type="presParOf" srcId="{CCAA213D-082B-44CF-9AB6-2D6A73136B44}" destId="{EB50D052-442B-4D11-87E6-CE9191BCE99E}" srcOrd="5" destOrd="0" presId="urn:microsoft.com/office/officeart/2018/2/layout/IconLabelList"/>
    <dgm:cxn modelId="{80D31A7A-2151-48C4-9377-9EA5FB64935E}" type="presParOf" srcId="{CCAA213D-082B-44CF-9AB6-2D6A73136B44}" destId="{14351C07-3728-40E8-BEB6-38B231760857}" srcOrd="6" destOrd="0" presId="urn:microsoft.com/office/officeart/2018/2/layout/IconLabelList"/>
    <dgm:cxn modelId="{F7C43309-4985-447E-9C46-7F0BEA9D97A2}" type="presParOf" srcId="{14351C07-3728-40E8-BEB6-38B231760857}" destId="{FA140D42-794D-489F-B9CE-C21C1ECEF7FB}" srcOrd="0" destOrd="0" presId="urn:microsoft.com/office/officeart/2018/2/layout/IconLabelList"/>
    <dgm:cxn modelId="{F3F7FB81-7597-4655-BFAC-977EEA2F6EF4}" type="presParOf" srcId="{14351C07-3728-40E8-BEB6-38B231760857}" destId="{9D1A6D89-952F-4853-9A2A-B971A6963639}" srcOrd="1" destOrd="0" presId="urn:microsoft.com/office/officeart/2018/2/layout/IconLabelList"/>
    <dgm:cxn modelId="{85480B11-60B2-4782-9E58-A779F12EC821}" type="presParOf" srcId="{14351C07-3728-40E8-BEB6-38B231760857}" destId="{005BE21D-AA11-4696-BBB8-72BFBE005B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6E4BC-6E79-4DC0-9A29-5AC080BC5F08}">
      <dsp:nvSpPr>
        <dsp:cNvPr id="0" name=""/>
        <dsp:cNvSpPr/>
      </dsp:nvSpPr>
      <dsp:spPr>
        <a:xfrm>
          <a:off x="770897" y="1217496"/>
          <a:ext cx="1068092" cy="10680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38AA0-0C6F-44ED-8449-C1E094F2981A}">
      <dsp:nvSpPr>
        <dsp:cNvPr id="0" name=""/>
        <dsp:cNvSpPr/>
      </dsp:nvSpPr>
      <dsp:spPr>
        <a:xfrm>
          <a:off x="118174" y="2609188"/>
          <a:ext cx="2373538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Realizing the potential of a structured system prompt creation</a:t>
          </a:r>
        </a:p>
      </dsp:txBody>
      <dsp:txXfrm>
        <a:off x="118174" y="2609188"/>
        <a:ext cx="2373538" cy="765000"/>
      </dsp:txXfrm>
    </dsp:sp>
    <dsp:sp modelId="{07356A17-0237-46C0-870C-856DB24974E9}">
      <dsp:nvSpPr>
        <dsp:cNvPr id="0" name=""/>
        <dsp:cNvSpPr/>
      </dsp:nvSpPr>
      <dsp:spPr>
        <a:xfrm>
          <a:off x="3559805" y="1217496"/>
          <a:ext cx="1068092" cy="10680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E5BED-8A7D-417B-A569-CD27B1B24219}">
      <dsp:nvSpPr>
        <dsp:cNvPr id="0" name=""/>
        <dsp:cNvSpPr/>
      </dsp:nvSpPr>
      <dsp:spPr>
        <a:xfrm>
          <a:off x="2907082" y="2609188"/>
          <a:ext cx="2373538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idea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Can AI turn requirements into test plans?</a:t>
          </a:r>
        </a:p>
      </dsp:txBody>
      <dsp:txXfrm>
        <a:off x="2907082" y="2609188"/>
        <a:ext cx="2373538" cy="765000"/>
      </dsp:txXfrm>
    </dsp:sp>
    <dsp:sp modelId="{4A7C15B6-CFA8-49CA-AC5C-FB2518092A91}">
      <dsp:nvSpPr>
        <dsp:cNvPr id="0" name=""/>
        <dsp:cNvSpPr/>
      </dsp:nvSpPr>
      <dsp:spPr>
        <a:xfrm>
          <a:off x="6348712" y="1217496"/>
          <a:ext cx="1068092" cy="10680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E36FB-C81C-4CE6-AEF0-5E756CE45DBD}">
      <dsp:nvSpPr>
        <dsp:cNvPr id="0" name=""/>
        <dsp:cNvSpPr/>
      </dsp:nvSpPr>
      <dsp:spPr>
        <a:xfrm>
          <a:off x="5695989" y="2609188"/>
          <a:ext cx="2373538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Initial approach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Throwing everything into AI (trial &amp; error)</a:t>
          </a:r>
        </a:p>
      </dsp:txBody>
      <dsp:txXfrm>
        <a:off x="5695989" y="2609188"/>
        <a:ext cx="2373538" cy="765000"/>
      </dsp:txXfrm>
    </dsp:sp>
    <dsp:sp modelId="{FA140D42-794D-489F-B9CE-C21C1ECEF7FB}">
      <dsp:nvSpPr>
        <dsp:cNvPr id="0" name=""/>
        <dsp:cNvSpPr/>
      </dsp:nvSpPr>
      <dsp:spPr>
        <a:xfrm>
          <a:off x="9137619" y="1217496"/>
          <a:ext cx="1068092" cy="10680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BE21D-AA11-4696-BBB8-72BFBE005B53}">
      <dsp:nvSpPr>
        <dsp:cNvPr id="0" name=""/>
        <dsp:cNvSpPr/>
      </dsp:nvSpPr>
      <dsp:spPr>
        <a:xfrm>
          <a:off x="8484896" y="2609188"/>
          <a:ext cx="2373538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Key lesson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AI needs structured guidance</a:t>
          </a:r>
        </a:p>
      </dsp:txBody>
      <dsp:txXfrm>
        <a:off x="8484896" y="2609188"/>
        <a:ext cx="2373538" cy="76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6E4BC-6E79-4DC0-9A29-5AC080BC5F08}">
      <dsp:nvSpPr>
        <dsp:cNvPr id="0" name=""/>
        <dsp:cNvSpPr/>
      </dsp:nvSpPr>
      <dsp:spPr>
        <a:xfrm>
          <a:off x="770897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38AA0-0C6F-44ED-8449-C1E094F2981A}">
      <dsp:nvSpPr>
        <dsp:cNvPr id="0" name=""/>
        <dsp:cNvSpPr/>
      </dsp:nvSpPr>
      <dsp:spPr>
        <a:xfrm>
          <a:off x="118174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Realizing the potential of a structured system prompt creation</a:t>
          </a:r>
        </a:p>
      </dsp:txBody>
      <dsp:txXfrm>
        <a:off x="118174" y="2425748"/>
        <a:ext cx="2373538" cy="1210539"/>
      </dsp:txXfrm>
    </dsp:sp>
    <dsp:sp modelId="{07356A17-0237-46C0-870C-856DB24974E9}">
      <dsp:nvSpPr>
        <dsp:cNvPr id="0" name=""/>
        <dsp:cNvSpPr/>
      </dsp:nvSpPr>
      <dsp:spPr>
        <a:xfrm>
          <a:off x="3559805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E5BED-8A7D-417B-A569-CD27B1B24219}">
      <dsp:nvSpPr>
        <dsp:cNvPr id="0" name=""/>
        <dsp:cNvSpPr/>
      </dsp:nvSpPr>
      <dsp:spPr>
        <a:xfrm>
          <a:off x="2907082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idea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Can AI turn requirements into test plans?</a:t>
          </a:r>
        </a:p>
      </dsp:txBody>
      <dsp:txXfrm>
        <a:off x="2907082" y="2425748"/>
        <a:ext cx="2373538" cy="1210539"/>
      </dsp:txXfrm>
    </dsp:sp>
    <dsp:sp modelId="{4A7C15B6-CFA8-49CA-AC5C-FB2518092A91}">
      <dsp:nvSpPr>
        <dsp:cNvPr id="0" name=""/>
        <dsp:cNvSpPr/>
      </dsp:nvSpPr>
      <dsp:spPr>
        <a:xfrm>
          <a:off x="6348712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E36FB-C81C-4CE6-AEF0-5E756CE45DBD}">
      <dsp:nvSpPr>
        <dsp:cNvPr id="0" name=""/>
        <dsp:cNvSpPr/>
      </dsp:nvSpPr>
      <dsp:spPr>
        <a:xfrm>
          <a:off x="5695989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Initial approach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Throwing everything into AI (trial &amp; error)</a:t>
          </a:r>
        </a:p>
      </dsp:txBody>
      <dsp:txXfrm>
        <a:off x="5695989" y="2425748"/>
        <a:ext cx="2373538" cy="1210539"/>
      </dsp:txXfrm>
    </dsp:sp>
    <dsp:sp modelId="{FA140D42-794D-489F-B9CE-C21C1ECEF7FB}">
      <dsp:nvSpPr>
        <dsp:cNvPr id="0" name=""/>
        <dsp:cNvSpPr/>
      </dsp:nvSpPr>
      <dsp:spPr>
        <a:xfrm>
          <a:off x="9137619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BE21D-AA11-4696-BBB8-72BFBE005B53}">
      <dsp:nvSpPr>
        <dsp:cNvPr id="0" name=""/>
        <dsp:cNvSpPr/>
      </dsp:nvSpPr>
      <dsp:spPr>
        <a:xfrm>
          <a:off x="8484896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Key lesson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 needs structured guidance</a:t>
          </a:r>
        </a:p>
      </dsp:txBody>
      <dsp:txXfrm>
        <a:off x="8484896" y="2425748"/>
        <a:ext cx="2373538" cy="12105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6E4BC-6E79-4DC0-9A29-5AC080BC5F08}">
      <dsp:nvSpPr>
        <dsp:cNvPr id="0" name=""/>
        <dsp:cNvSpPr/>
      </dsp:nvSpPr>
      <dsp:spPr>
        <a:xfrm>
          <a:off x="770897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38AA0-0C6F-44ED-8449-C1E094F2981A}">
      <dsp:nvSpPr>
        <dsp:cNvPr id="0" name=""/>
        <dsp:cNvSpPr/>
      </dsp:nvSpPr>
      <dsp:spPr>
        <a:xfrm>
          <a:off x="118174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Realizing the potential of a structured system prompt creation</a:t>
          </a:r>
        </a:p>
      </dsp:txBody>
      <dsp:txXfrm>
        <a:off x="118174" y="2425748"/>
        <a:ext cx="2373538" cy="1210539"/>
      </dsp:txXfrm>
    </dsp:sp>
    <dsp:sp modelId="{07356A17-0237-46C0-870C-856DB24974E9}">
      <dsp:nvSpPr>
        <dsp:cNvPr id="0" name=""/>
        <dsp:cNvSpPr/>
      </dsp:nvSpPr>
      <dsp:spPr>
        <a:xfrm>
          <a:off x="3559805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E5BED-8A7D-417B-A569-CD27B1B24219}">
      <dsp:nvSpPr>
        <dsp:cNvPr id="0" name=""/>
        <dsp:cNvSpPr/>
      </dsp:nvSpPr>
      <dsp:spPr>
        <a:xfrm>
          <a:off x="2907082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idea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Can AI turn requirements into test plans?</a:t>
          </a:r>
        </a:p>
      </dsp:txBody>
      <dsp:txXfrm>
        <a:off x="2907082" y="2425748"/>
        <a:ext cx="2373538" cy="1210539"/>
      </dsp:txXfrm>
    </dsp:sp>
    <dsp:sp modelId="{4A7C15B6-CFA8-49CA-AC5C-FB2518092A91}">
      <dsp:nvSpPr>
        <dsp:cNvPr id="0" name=""/>
        <dsp:cNvSpPr/>
      </dsp:nvSpPr>
      <dsp:spPr>
        <a:xfrm>
          <a:off x="6348712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E36FB-C81C-4CE6-AEF0-5E756CE45DBD}">
      <dsp:nvSpPr>
        <dsp:cNvPr id="0" name=""/>
        <dsp:cNvSpPr/>
      </dsp:nvSpPr>
      <dsp:spPr>
        <a:xfrm>
          <a:off x="5695989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Initial approach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Throwing everything into AI (trial &amp; error)</a:t>
          </a:r>
        </a:p>
      </dsp:txBody>
      <dsp:txXfrm>
        <a:off x="5695989" y="2425748"/>
        <a:ext cx="2373538" cy="1210539"/>
      </dsp:txXfrm>
    </dsp:sp>
    <dsp:sp modelId="{FA140D42-794D-489F-B9CE-C21C1ECEF7FB}">
      <dsp:nvSpPr>
        <dsp:cNvPr id="0" name=""/>
        <dsp:cNvSpPr/>
      </dsp:nvSpPr>
      <dsp:spPr>
        <a:xfrm>
          <a:off x="9137619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BE21D-AA11-4696-BBB8-72BFBE005B53}">
      <dsp:nvSpPr>
        <dsp:cNvPr id="0" name=""/>
        <dsp:cNvSpPr/>
      </dsp:nvSpPr>
      <dsp:spPr>
        <a:xfrm>
          <a:off x="8484896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Key lesson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 needs structured guidance</a:t>
          </a:r>
        </a:p>
      </dsp:txBody>
      <dsp:txXfrm>
        <a:off x="8484896" y="2425748"/>
        <a:ext cx="2373538" cy="1210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6E4BC-6E79-4DC0-9A29-5AC080BC5F08}">
      <dsp:nvSpPr>
        <dsp:cNvPr id="0" name=""/>
        <dsp:cNvSpPr/>
      </dsp:nvSpPr>
      <dsp:spPr>
        <a:xfrm>
          <a:off x="770897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38AA0-0C6F-44ED-8449-C1E094F2981A}">
      <dsp:nvSpPr>
        <dsp:cNvPr id="0" name=""/>
        <dsp:cNvSpPr/>
      </dsp:nvSpPr>
      <dsp:spPr>
        <a:xfrm>
          <a:off x="118174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Realizing the potential of a structured system prompt creation</a:t>
          </a:r>
        </a:p>
      </dsp:txBody>
      <dsp:txXfrm>
        <a:off x="118174" y="2425748"/>
        <a:ext cx="2373538" cy="1210539"/>
      </dsp:txXfrm>
    </dsp:sp>
    <dsp:sp modelId="{07356A17-0237-46C0-870C-856DB24974E9}">
      <dsp:nvSpPr>
        <dsp:cNvPr id="0" name=""/>
        <dsp:cNvSpPr/>
      </dsp:nvSpPr>
      <dsp:spPr>
        <a:xfrm>
          <a:off x="3559805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E5BED-8A7D-417B-A569-CD27B1B24219}">
      <dsp:nvSpPr>
        <dsp:cNvPr id="0" name=""/>
        <dsp:cNvSpPr/>
      </dsp:nvSpPr>
      <dsp:spPr>
        <a:xfrm>
          <a:off x="2907082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idea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Can AI turn requirements into test plans?</a:t>
          </a:r>
        </a:p>
      </dsp:txBody>
      <dsp:txXfrm>
        <a:off x="2907082" y="2425748"/>
        <a:ext cx="2373538" cy="1210539"/>
      </dsp:txXfrm>
    </dsp:sp>
    <dsp:sp modelId="{4A7C15B6-CFA8-49CA-AC5C-FB2518092A91}">
      <dsp:nvSpPr>
        <dsp:cNvPr id="0" name=""/>
        <dsp:cNvSpPr/>
      </dsp:nvSpPr>
      <dsp:spPr>
        <a:xfrm>
          <a:off x="6348712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E36FB-C81C-4CE6-AEF0-5E756CE45DBD}">
      <dsp:nvSpPr>
        <dsp:cNvPr id="0" name=""/>
        <dsp:cNvSpPr/>
      </dsp:nvSpPr>
      <dsp:spPr>
        <a:xfrm>
          <a:off x="5695989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Initial approach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Throwing everything into AI (trial &amp; error)</a:t>
          </a:r>
        </a:p>
      </dsp:txBody>
      <dsp:txXfrm>
        <a:off x="5695989" y="2425748"/>
        <a:ext cx="2373538" cy="1210539"/>
      </dsp:txXfrm>
    </dsp:sp>
    <dsp:sp modelId="{FA140D42-794D-489F-B9CE-C21C1ECEF7FB}">
      <dsp:nvSpPr>
        <dsp:cNvPr id="0" name=""/>
        <dsp:cNvSpPr/>
      </dsp:nvSpPr>
      <dsp:spPr>
        <a:xfrm>
          <a:off x="9137619" y="955396"/>
          <a:ext cx="1068092" cy="10680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BE21D-AA11-4696-BBB8-72BFBE005B53}">
      <dsp:nvSpPr>
        <dsp:cNvPr id="0" name=""/>
        <dsp:cNvSpPr/>
      </dsp:nvSpPr>
      <dsp:spPr>
        <a:xfrm>
          <a:off x="8484896" y="2425748"/>
          <a:ext cx="2373538" cy="121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Key lesson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 needs structured guidance</a:t>
          </a:r>
        </a:p>
      </dsp:txBody>
      <dsp:txXfrm>
        <a:off x="8484896" y="2425748"/>
        <a:ext cx="2373538" cy="1210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83AED3-47C2-383F-93D3-31737134CD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C2C27-56FB-36D0-BAE4-14D25470D8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D95F3-E588-4125-ACAF-78437F5D3EB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3DFA2-9183-DB1E-9FC4-A2A9E61716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C7D28-6630-9045-7066-6367CF19B6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B3E4D-83CA-45AB-AC9B-237B7677B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1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97F97-0CAF-4C78-BD49-91A2E07173FA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A2CD7-0CDC-4AA4-8726-C746D44B0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07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session, in a very enthusing and simple way, Tine showed how to create efficient and effective system prompts to ask AI to get something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A2CD7-0CDC-4AA4-8726-C746D44B0B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84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E8725-63E9-B290-42BC-4B67CA29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91BE7-5D35-BED2-C48C-BB38BF094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AFC54-0654-6F60-815E-7F3377B54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</a:t>
            </a:r>
            <a:r>
              <a:rPr lang="en-SI" dirty="0"/>
              <a:t>e-</a:t>
            </a:r>
            <a:r>
              <a:rPr lang="en-SI" dirty="0" err="1"/>
              <a:t>itteration</a:t>
            </a:r>
            <a:endParaRPr lang="en-S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I" dirty="0"/>
              <a:t>English speakers are better off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3CF77-B0BC-1D8C-ACFF-C85B8979E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579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1D41-0E3D-988C-151C-DB451E1A4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1BAC7-FD9D-530D-69AC-B502D625C9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F73BF-30BA-5C6F-4BE8-B9EB4801C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</a:t>
            </a:r>
            <a:r>
              <a:rPr lang="en-SI" dirty="0"/>
              <a:t>e-</a:t>
            </a:r>
            <a:r>
              <a:rPr lang="en-SI" dirty="0" err="1"/>
              <a:t>itteration</a:t>
            </a:r>
            <a:endParaRPr lang="en-S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I" dirty="0"/>
              <a:t>English speakers are better off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2227A-E54B-8224-E0DF-28A54E97D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961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26C32-AEBE-7C7D-DB20-911C6EACA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DA2DB8-8BBF-8519-D132-2715BD0C9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CEC4D-6531-CEA2-113B-8688402A7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</a:t>
            </a:r>
            <a:r>
              <a:rPr lang="en-SI" dirty="0"/>
              <a:t>e-</a:t>
            </a:r>
            <a:r>
              <a:rPr lang="en-SI" dirty="0" err="1"/>
              <a:t>itteration</a:t>
            </a:r>
            <a:endParaRPr lang="en-S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I" dirty="0"/>
              <a:t>English speakers are better off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C2FC0-12C6-D4F6-0CAF-6D3ADAD59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01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D7F5B-5E49-45B4-CE18-3D9E1C5D0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BE276-11DA-76FC-61A4-EC41BB41B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1295A6-8875-84FE-C57A-052892851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</a:t>
            </a:r>
            <a:r>
              <a:rPr lang="en-SI" dirty="0"/>
              <a:t>e-</a:t>
            </a:r>
            <a:r>
              <a:rPr lang="en-SI" dirty="0" err="1"/>
              <a:t>itteration</a:t>
            </a:r>
            <a:endParaRPr lang="en-S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I" dirty="0"/>
              <a:t>English speakers are better off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B5F6A-7F51-C985-8F45-865D33730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79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CE119-CF48-32CF-8335-4B6339E68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A730B-AAA5-A569-4FFC-22BCE6C2E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29475C-5572-401E-8F28-06636D7DF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</a:t>
            </a:r>
            <a:r>
              <a:rPr lang="en-SI" dirty="0"/>
              <a:t>e-</a:t>
            </a:r>
            <a:r>
              <a:rPr lang="en-SI" dirty="0" err="1"/>
              <a:t>itteration</a:t>
            </a:r>
            <a:endParaRPr lang="en-S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I" dirty="0"/>
              <a:t>English speakers are better off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DB275-70DE-37AA-4CCF-16C9EA2C7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975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A8C9B-F5AB-D6EA-1124-A9DDB414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2A8A2-8A0B-1A7F-3E29-CFE978CB9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B51E4-810F-319D-B988-07A4B9276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</a:t>
            </a:r>
            <a:r>
              <a:rPr lang="en-SI" dirty="0"/>
              <a:t>e-</a:t>
            </a:r>
            <a:r>
              <a:rPr lang="en-SI" dirty="0" err="1"/>
              <a:t>itteration</a:t>
            </a:r>
            <a:endParaRPr lang="en-S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I" dirty="0"/>
              <a:t>English speakers are better off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DB028-C3FA-8F68-A549-F55FD6ADE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074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385B5-FECE-7346-B23F-8F8C3E23FC7D}" type="slidenum">
              <a:rPr lang="en-GB" noProof="0" smtClean="0"/>
              <a:t>61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2080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buFont typeface="+mj-lt"/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do we get AI to create TP?</a:t>
            </a:r>
          </a:p>
          <a:p>
            <a:pPr rtl="0" fontAlgn="ctr">
              <a:buFont typeface="+mj-lt"/>
              <a:buNone/>
            </a:pPr>
            <a:endParaRPr lang="en-US" sz="11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buFont typeface="+mj-lt"/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are the challenges in this?</a:t>
            </a:r>
          </a:p>
          <a:p>
            <a:pPr rtl="0" fontAlgn="ctr">
              <a:buFont typeface="+mj-lt"/>
              <a:buNone/>
            </a:pPr>
            <a:endParaRPr lang="en-US" sz="11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28600" lvl="0" indent="-228600" rtl="0" fontAlgn="ctr">
              <a:buFont typeface="+mj-lt"/>
              <a:buAutoNum type="alpha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Garbage in, garbage out</a:t>
            </a:r>
          </a:p>
          <a:p>
            <a:pPr marL="685800" lvl="1" indent="-228600" rtl="0" fontAlgn="ctr">
              <a:buFont typeface="+mj-lt"/>
              <a:buAutoNum type="roman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However, when content is sufficient, but format is "chaos" AI will clear that</a:t>
            </a:r>
          </a:p>
          <a:p>
            <a:pPr marL="228600" lvl="0" indent="-228600" rtl="0" fontAlgn="ctr">
              <a:buFont typeface="+mj-lt"/>
              <a:buAutoNum type="alpha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Fine tune the prompt to get</a:t>
            </a:r>
          </a:p>
          <a:p>
            <a:pPr marL="685800" lvl="1" indent="-228600" rtl="0" fontAlgn="ctr">
              <a:buFont typeface="+mj-lt"/>
              <a:buAutoNum type="roman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TP/scenarios in right phrasing</a:t>
            </a:r>
          </a:p>
          <a:p>
            <a:pPr marL="685800" lvl="1" indent="-228600" rtl="0" fontAlgn="ctr">
              <a:buFont typeface="+mj-lt"/>
              <a:buAutoNum type="roman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TP in right format</a:t>
            </a:r>
          </a:p>
          <a:p>
            <a:pPr marL="1143000" lvl="2" indent="-228600" rtl="0" fontAlgn="ctr">
              <a:buFont typeface="+mj-lt"/>
              <a:buAutoNum type="roman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Areas, id,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prio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notes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A2CD7-0CDC-4AA4-8726-C746D44B0BD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35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/>
              <a:t>Demo in first steps with AI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Simple prompt (trial)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You should convert the user stories into a test plan.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Create first system prompt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The model should create a test plan for the requirements the user will paste in.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Usually user stories.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The test plan should be in lines that can be copied to an excel sheet.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A2CD7-0CDC-4AA4-8726-C746D44B0BD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40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buFont typeface="+mj-lt"/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do we get AI to create TP?</a:t>
            </a:r>
          </a:p>
          <a:p>
            <a:pPr rtl="0" fontAlgn="ctr">
              <a:buFont typeface="+mj-lt"/>
              <a:buNone/>
            </a:pPr>
            <a:endParaRPr lang="en-US" sz="11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buFont typeface="+mj-lt"/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are the challenges in this?</a:t>
            </a:r>
          </a:p>
          <a:p>
            <a:pPr rtl="0" fontAlgn="ctr">
              <a:buFont typeface="+mj-lt"/>
              <a:buNone/>
            </a:pPr>
            <a:endParaRPr lang="en-US" sz="11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28600" lvl="0" indent="-228600" rtl="0" fontAlgn="ctr">
              <a:buFont typeface="+mj-lt"/>
              <a:buAutoNum type="alpha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Garbage in, garbage out</a:t>
            </a:r>
          </a:p>
          <a:p>
            <a:pPr marL="685800" lvl="1" indent="-228600" rtl="0" fontAlgn="ctr">
              <a:buFont typeface="+mj-lt"/>
              <a:buAutoNum type="roman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However, when content is sufficient, but format is "chaos" AI will clear that</a:t>
            </a:r>
          </a:p>
          <a:p>
            <a:pPr marL="228600" lvl="0" indent="-228600" rtl="0" fontAlgn="ctr">
              <a:buFont typeface="+mj-lt"/>
              <a:buAutoNum type="alpha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Fine tune the prompt to get</a:t>
            </a:r>
          </a:p>
          <a:p>
            <a:pPr marL="685800" lvl="1" indent="-228600" rtl="0" fontAlgn="ctr">
              <a:buFont typeface="+mj-lt"/>
              <a:buAutoNum type="roman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TP/scenarios in right phrasing</a:t>
            </a:r>
          </a:p>
          <a:p>
            <a:pPr marL="685800" lvl="1" indent="-228600" rtl="0" fontAlgn="ctr">
              <a:buFont typeface="+mj-lt"/>
              <a:buAutoNum type="roman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TP in right format</a:t>
            </a:r>
          </a:p>
          <a:p>
            <a:pPr marL="1143000" lvl="2" indent="-228600" rtl="0" fontAlgn="ctr">
              <a:buFont typeface="+mj-lt"/>
              <a:buAutoNum type="romanL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Areas, id,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prio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notes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A2CD7-0CDC-4AA4-8726-C746D44B0BD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9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Step-by-step AI-assisted test plan creation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Refining prompts for better results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Comparing different AI models in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A2CD7-0CDC-4AA4-8726-C746D44B0B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26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https://www.youtube.com/watch?v=q8xpDwjyNLY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A2CD7-0CDC-4AA4-8726-C746D44B0BD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5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675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E5BC9-46F8-287D-2AEC-DC3EEBF6A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547486-4115-1BC0-B45A-68D56DC88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623F6-A238-47D3-B55C-9AE112C6E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1D417-A391-3782-2976-32F8C676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421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E6EC6-6154-68D2-208B-EBD5968CC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3CEA8A-F124-8C9E-55CF-F7BD2EF2D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7527EF-38E6-7136-A5F2-98D27B588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A7A0F-AE5E-FCA8-5EA6-0B2714952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168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02045-86EA-FA6C-F97B-0A3D28437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695111-724A-EE4F-BE03-A43E395AD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70E8F5-AEA2-61A0-CC9A-D77F59EA9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</a:t>
            </a:r>
            <a:r>
              <a:rPr lang="en-SI" dirty="0"/>
              <a:t>e-</a:t>
            </a:r>
            <a:r>
              <a:rPr lang="en-SI" dirty="0" err="1"/>
              <a:t>itteration</a:t>
            </a:r>
            <a:endParaRPr lang="en-S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I" dirty="0"/>
              <a:t>English speakers are better off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64E48-EB03-6413-01A3-CCA2EE0A4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66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6CDAF-4B2C-EE80-BCF7-F85986953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8635F-D669-7AB6-7507-BEA7A184B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5944C-9341-6D77-FDBE-8F83462BE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</a:t>
            </a:r>
            <a:r>
              <a:rPr lang="en-SI" dirty="0"/>
              <a:t>e-</a:t>
            </a:r>
            <a:r>
              <a:rPr lang="en-SI" dirty="0" err="1"/>
              <a:t>itteration</a:t>
            </a:r>
            <a:endParaRPr lang="en-S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I" dirty="0"/>
              <a:t>English speakers are better off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9C4D7-E299-1B91-5353-62F8B703E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86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DDC08-15BA-FA10-B5F0-6ACBF0D5E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346477-5B0B-A584-48B4-C7CD63799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AD344-2487-BF27-C726-F25C5E378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</a:t>
            </a:r>
            <a:r>
              <a:rPr lang="en-SI" dirty="0"/>
              <a:t>e-</a:t>
            </a:r>
            <a:r>
              <a:rPr lang="en-SI" dirty="0" err="1"/>
              <a:t>itteration</a:t>
            </a:r>
            <a:endParaRPr lang="en-S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I" dirty="0"/>
              <a:t>English speakers are better off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F5171-08DA-BCB9-EC5B-9B57E6379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2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893D-FC9F-F524-532C-B94F0F6F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352A4-A206-6C83-3AAE-4A2194986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AE206-FFAE-224C-39AC-11BAE4191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</a:t>
            </a:r>
            <a:r>
              <a:rPr lang="en-SI" dirty="0"/>
              <a:t>e-</a:t>
            </a:r>
            <a:r>
              <a:rPr lang="en-SI" dirty="0" err="1"/>
              <a:t>itteration</a:t>
            </a:r>
            <a:endParaRPr lang="en-S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I" dirty="0"/>
              <a:t>English speakers are better off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6FD9-313F-148C-6DB6-ADEF92CB8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59B1-8FC0-9946-A548-9466DA932B7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393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A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97A7F8-AA51-9D5A-600C-FF231098F054}"/>
              </a:ext>
            </a:extLst>
          </p:cNvPr>
          <p:cNvGrpSpPr/>
          <p:nvPr userDrawn="1"/>
        </p:nvGrpSpPr>
        <p:grpSpPr>
          <a:xfrm>
            <a:off x="4179276" y="12938"/>
            <a:ext cx="8012724" cy="6845062"/>
            <a:chOff x="4179276" y="53968"/>
            <a:chExt cx="8012724" cy="6845062"/>
          </a:xfrm>
          <a:solidFill>
            <a:srgbClr val="006E76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0BBD8E-DC55-854C-8E98-FDB382CBADC6}"/>
                </a:ext>
              </a:extLst>
            </p:cNvPr>
            <p:cNvSpPr/>
            <p:nvPr userDrawn="1"/>
          </p:nvSpPr>
          <p:spPr>
            <a:xfrm>
              <a:off x="4179276" y="53968"/>
              <a:ext cx="8012724" cy="3899216"/>
            </a:xfrm>
            <a:custGeom>
              <a:avLst/>
              <a:gdLst>
                <a:gd name="connsiteX0" fmla="*/ 8012724 w 8012724"/>
                <a:gd name="connsiteY0" fmla="*/ 0 h 3899216"/>
                <a:gd name="connsiteX1" fmla="*/ 8012724 w 8012724"/>
                <a:gd name="connsiteY1" fmla="*/ 2004167 h 3899216"/>
                <a:gd name="connsiteX2" fmla="*/ 7777161 w 8012724"/>
                <a:gd name="connsiteY2" fmla="*/ 2048007 h 3899216"/>
                <a:gd name="connsiteX3" fmla="*/ 30516 w 8012724"/>
                <a:gd name="connsiteY3" fmla="*/ 2954426 h 3899216"/>
                <a:gd name="connsiteX4" fmla="*/ 0 w 8012724"/>
                <a:gd name="connsiteY4" fmla="*/ 2896341 h 3899216"/>
                <a:gd name="connsiteX5" fmla="*/ 0 w 8012724"/>
                <a:gd name="connsiteY5" fmla="*/ 951099 h 3899216"/>
                <a:gd name="connsiteX6" fmla="*/ 30516 w 8012724"/>
                <a:gd name="connsiteY6" fmla="*/ 948144 h 3899216"/>
                <a:gd name="connsiteX7" fmla="*/ 7842006 w 8012724"/>
                <a:gd name="connsiteY7" fmla="*/ 27426 h 3899216"/>
                <a:gd name="connsiteX8" fmla="*/ 8012724 w 8012724"/>
                <a:gd name="connsiteY8" fmla="*/ 0 h 389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724" h="3899216">
                  <a:moveTo>
                    <a:pt x="8012724" y="0"/>
                  </a:moveTo>
                  <a:lnTo>
                    <a:pt x="8012724" y="2004167"/>
                  </a:lnTo>
                  <a:lnTo>
                    <a:pt x="7777161" y="2048007"/>
                  </a:lnTo>
                  <a:cubicBezTo>
                    <a:pt x="5194675" y="2600494"/>
                    <a:pt x="2613060" y="5303312"/>
                    <a:pt x="30516" y="2954426"/>
                  </a:cubicBezTo>
                  <a:cubicBezTo>
                    <a:pt x="13785" y="2938677"/>
                    <a:pt x="0" y="2912090"/>
                    <a:pt x="0" y="2896341"/>
                  </a:cubicBezTo>
                  <a:lnTo>
                    <a:pt x="0" y="951099"/>
                  </a:lnTo>
                  <a:cubicBezTo>
                    <a:pt x="0" y="933377"/>
                    <a:pt x="13785" y="932395"/>
                    <a:pt x="30516" y="948144"/>
                  </a:cubicBezTo>
                  <a:cubicBezTo>
                    <a:pt x="2634346" y="3316359"/>
                    <a:pt x="5238176" y="548109"/>
                    <a:pt x="7842006" y="27426"/>
                  </a:cubicBezTo>
                  <a:lnTo>
                    <a:pt x="801272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9189D-C586-4C0A-4D1C-BF2D13B53DC6}"/>
                </a:ext>
              </a:extLst>
            </p:cNvPr>
            <p:cNvSpPr/>
            <p:nvPr userDrawn="1"/>
          </p:nvSpPr>
          <p:spPr>
            <a:xfrm>
              <a:off x="5815410" y="4064326"/>
              <a:ext cx="6376590" cy="2834704"/>
            </a:xfrm>
            <a:custGeom>
              <a:avLst/>
              <a:gdLst>
                <a:gd name="connsiteX0" fmla="*/ 6376590 w 6376590"/>
                <a:gd name="connsiteY0" fmla="*/ 0 h 2834704"/>
                <a:gd name="connsiteX1" fmla="*/ 6376590 w 6376590"/>
                <a:gd name="connsiteY1" fmla="*/ 2007118 h 2834704"/>
                <a:gd name="connsiteX2" fmla="*/ 6089032 w 6376590"/>
                <a:gd name="connsiteY2" fmla="*/ 2062788 h 2834704"/>
                <a:gd name="connsiteX3" fmla="*/ 4069527 w 6376590"/>
                <a:gd name="connsiteY3" fmla="*/ 2818503 h 2834704"/>
                <a:gd name="connsiteX4" fmla="*/ 4034410 w 6376590"/>
                <a:gd name="connsiteY4" fmla="*/ 2834704 h 2834704"/>
                <a:gd name="connsiteX5" fmla="*/ 0 w 6376590"/>
                <a:gd name="connsiteY5" fmla="*/ 2834704 h 2834704"/>
                <a:gd name="connsiteX6" fmla="*/ 0 w 6376590"/>
                <a:gd name="connsiteY6" fmla="*/ 1856025 h 2834704"/>
                <a:gd name="connsiteX7" fmla="*/ 30515 w 6376590"/>
                <a:gd name="connsiteY7" fmla="*/ 1831410 h 2834704"/>
                <a:gd name="connsiteX8" fmla="*/ 6192157 w 6376590"/>
                <a:gd name="connsiteY8" fmla="*/ 33281 h 2834704"/>
                <a:gd name="connsiteX9" fmla="*/ 6376590 w 6376590"/>
                <a:gd name="connsiteY9" fmla="*/ 0 h 28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6590" h="2834704">
                  <a:moveTo>
                    <a:pt x="6376590" y="0"/>
                  </a:moveTo>
                  <a:lnTo>
                    <a:pt x="6376590" y="2007118"/>
                  </a:lnTo>
                  <a:lnTo>
                    <a:pt x="6089032" y="2062788"/>
                  </a:lnTo>
                  <a:cubicBezTo>
                    <a:pt x="5415864" y="2214383"/>
                    <a:pt x="4742696" y="2508822"/>
                    <a:pt x="4069527" y="2818503"/>
                  </a:cubicBezTo>
                  <a:lnTo>
                    <a:pt x="4034410" y="2834704"/>
                  </a:lnTo>
                  <a:lnTo>
                    <a:pt x="0" y="2834704"/>
                  </a:lnTo>
                  <a:lnTo>
                    <a:pt x="0" y="1856025"/>
                  </a:lnTo>
                  <a:cubicBezTo>
                    <a:pt x="0" y="1838303"/>
                    <a:pt x="13775" y="1827473"/>
                    <a:pt x="30515" y="1831410"/>
                  </a:cubicBezTo>
                  <a:cubicBezTo>
                    <a:pt x="2084720" y="2257703"/>
                    <a:pt x="4138011" y="450077"/>
                    <a:pt x="6192157" y="33281"/>
                  </a:cubicBezTo>
                  <a:lnTo>
                    <a:pt x="63765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E838DCDC-0630-D8F4-8E07-850607AA2D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5114" y="2100388"/>
            <a:ext cx="8194831" cy="2702641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9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PK"/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207AD67-5C2F-2494-2992-F225CB062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115" y="5705559"/>
            <a:ext cx="3347719" cy="214682"/>
          </a:xfrm>
        </p:spPr>
        <p:txBody>
          <a:bodyPr lIns="0" tIns="0" r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Company Name Here</a:t>
            </a: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CC953695-D9CF-AE11-9EF4-C52A834609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115" y="5909308"/>
            <a:ext cx="3347719" cy="214682"/>
          </a:xfrm>
        </p:spPr>
        <p:txBody>
          <a:bodyPr lIns="0" tIns="0" r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Date Goes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F82024-CB67-8667-29BF-26FD044D0A2F}"/>
              </a:ext>
            </a:extLst>
          </p:cNvPr>
          <p:cNvGrpSpPr/>
          <p:nvPr userDrawn="1"/>
        </p:nvGrpSpPr>
        <p:grpSpPr>
          <a:xfrm>
            <a:off x="612386" y="4965862"/>
            <a:ext cx="1833634" cy="60960"/>
            <a:chOff x="9725660" y="391160"/>
            <a:chExt cx="2689860" cy="78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BEBD69-6FF3-9B25-EC3B-717F4C789255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23C6A5-778B-A9CE-9CFD-4992B9AF9359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DD52C4-1B91-A93A-35A5-4862AEDD182E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A7C53D-AD7D-9853-B0DF-67F7B87B0D65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8">
            <a:extLst>
              <a:ext uri="{FF2B5EF4-FFF2-40B4-BE49-F238E27FC236}">
                <a16:creationId xmlns:a16="http://schemas.microsoft.com/office/drawing/2014/main" id="{791A4DC5-D4BD-C22B-E9C6-7E528E5271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3897" y="325499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26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1751F-B4A2-5F78-FA93-54E51C7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205F-730B-9DF0-013A-8ECCF060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25A4F-0D1E-E56B-5EE4-4DF0ABA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D852C295-F740-B672-FC02-E98F6C195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7295515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/>
              <a:t>Slide Title Goes Here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57CCA2E-8EB3-6149-CFA9-94322BEE5F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7295515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3FDC2450-319B-1CF8-5607-F22B059C0FD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20775" y="1562099"/>
            <a:ext cx="3374960" cy="4724401"/>
          </a:xfrm>
          <a:prstGeom prst="roundRect">
            <a:avLst>
              <a:gd name="adj" fmla="val 96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752EDE-EC42-C6E3-191D-E14107D83C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897" y="1770569"/>
            <a:ext cx="7300743" cy="4386390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0042D5-A3CA-8B53-8802-CE6D425756C1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9EA4DB-232D-C297-347C-A2B4556B2B28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BF4F849-0B65-C08B-E264-BFF3ACF726ED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1660E7-C649-3265-DCF4-8A2DDA45314A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D4605D-7DF4-699E-EB40-38B17A125ED4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72F42E0-36BD-A5FC-9619-A8FC02514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+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00561DA-94D0-B17E-AB60-D3A62E376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1379" y="3437279"/>
            <a:ext cx="11074239" cy="3425760"/>
          </a:xfrm>
          <a:custGeom>
            <a:avLst/>
            <a:gdLst>
              <a:gd name="connsiteX0" fmla="*/ 8316302 w 11074239"/>
              <a:gd name="connsiteY0" fmla="*/ 0 h 3425760"/>
              <a:gd name="connsiteX1" fmla="*/ 8405887 w 11074239"/>
              <a:gd name="connsiteY1" fmla="*/ 294 h 3425760"/>
              <a:gd name="connsiteX2" fmla="*/ 8445343 w 11074239"/>
              <a:gd name="connsiteY2" fmla="*/ 685 h 3425760"/>
              <a:gd name="connsiteX3" fmla="*/ 8497919 w 11074239"/>
              <a:gd name="connsiteY3" fmla="*/ 1273 h 3425760"/>
              <a:gd name="connsiteX4" fmla="*/ 8542467 w 11074239"/>
              <a:gd name="connsiteY4" fmla="*/ 1958 h 3425760"/>
              <a:gd name="connsiteX5" fmla="*/ 8589952 w 11074239"/>
              <a:gd name="connsiteY5" fmla="*/ 2839 h 3425760"/>
              <a:gd name="connsiteX6" fmla="*/ 8636457 w 11074239"/>
              <a:gd name="connsiteY6" fmla="*/ 3916 h 3425760"/>
              <a:gd name="connsiteX7" fmla="*/ 8681984 w 11074239"/>
              <a:gd name="connsiteY7" fmla="*/ 5091 h 3425760"/>
              <a:gd name="connsiteX8" fmla="*/ 8729469 w 11074239"/>
              <a:gd name="connsiteY8" fmla="*/ 6560 h 3425760"/>
              <a:gd name="connsiteX9" fmla="*/ 8774016 w 11074239"/>
              <a:gd name="connsiteY9" fmla="*/ 8028 h 3425760"/>
              <a:gd name="connsiteX10" fmla="*/ 8822186 w 11074239"/>
              <a:gd name="connsiteY10" fmla="*/ 9791 h 3425760"/>
              <a:gd name="connsiteX11" fmla="*/ 8865951 w 11074239"/>
              <a:gd name="connsiteY11" fmla="*/ 11651 h 3425760"/>
              <a:gd name="connsiteX12" fmla="*/ 8914708 w 11074239"/>
              <a:gd name="connsiteY12" fmla="*/ 13805 h 3425760"/>
              <a:gd name="connsiteX13" fmla="*/ 8957298 w 11074239"/>
              <a:gd name="connsiteY13" fmla="*/ 15959 h 3425760"/>
              <a:gd name="connsiteX14" fmla="*/ 9057555 w 11074239"/>
              <a:gd name="connsiteY14" fmla="*/ 21442 h 3425760"/>
              <a:gd name="connsiteX15" fmla="*/ 9092997 w 11074239"/>
              <a:gd name="connsiteY15" fmla="*/ 23498 h 3425760"/>
              <a:gd name="connsiteX16" fmla="*/ 9143517 w 11074239"/>
              <a:gd name="connsiteY16" fmla="*/ 26826 h 3425760"/>
              <a:gd name="connsiteX17" fmla="*/ 9185127 w 11074239"/>
              <a:gd name="connsiteY17" fmla="*/ 29568 h 3425760"/>
              <a:gd name="connsiteX18" fmla="*/ 9235451 w 11074239"/>
              <a:gd name="connsiteY18" fmla="*/ 33190 h 3425760"/>
              <a:gd name="connsiteX19" fmla="*/ 9277160 w 11074239"/>
              <a:gd name="connsiteY19" fmla="*/ 36323 h 3425760"/>
              <a:gd name="connsiteX20" fmla="*/ 9327581 w 11074239"/>
              <a:gd name="connsiteY20" fmla="*/ 40338 h 3425760"/>
              <a:gd name="connsiteX21" fmla="*/ 9369290 w 11074239"/>
              <a:gd name="connsiteY21" fmla="*/ 43764 h 3425760"/>
              <a:gd name="connsiteX22" fmla="*/ 9419712 w 11074239"/>
              <a:gd name="connsiteY22" fmla="*/ 48170 h 3425760"/>
              <a:gd name="connsiteX23" fmla="*/ 9461322 w 11074239"/>
              <a:gd name="connsiteY23" fmla="*/ 51989 h 3425760"/>
              <a:gd name="connsiteX24" fmla="*/ 9511842 w 11074239"/>
              <a:gd name="connsiteY24" fmla="*/ 56786 h 3425760"/>
              <a:gd name="connsiteX25" fmla="*/ 9553257 w 11074239"/>
              <a:gd name="connsiteY25" fmla="*/ 60898 h 3425760"/>
              <a:gd name="connsiteX26" fmla="*/ 9603973 w 11074239"/>
              <a:gd name="connsiteY26" fmla="*/ 66087 h 3425760"/>
              <a:gd name="connsiteX27" fmla="*/ 9644603 w 11074239"/>
              <a:gd name="connsiteY27" fmla="*/ 70493 h 3425760"/>
              <a:gd name="connsiteX28" fmla="*/ 9757392 w 11074239"/>
              <a:gd name="connsiteY28" fmla="*/ 83319 h 3425760"/>
              <a:gd name="connsiteX29" fmla="*/ 9781869 w 11074239"/>
              <a:gd name="connsiteY29" fmla="*/ 86158 h 3425760"/>
              <a:gd name="connsiteX30" fmla="*/ 9831801 w 11074239"/>
              <a:gd name="connsiteY30" fmla="*/ 92424 h 3425760"/>
              <a:gd name="connsiteX31" fmla="*/ 9874195 w 11074239"/>
              <a:gd name="connsiteY31" fmla="*/ 97809 h 3425760"/>
              <a:gd name="connsiteX32" fmla="*/ 9923442 w 11074239"/>
              <a:gd name="connsiteY32" fmla="*/ 104369 h 3425760"/>
              <a:gd name="connsiteX33" fmla="*/ 9966619 w 11074239"/>
              <a:gd name="connsiteY33" fmla="*/ 110243 h 3425760"/>
              <a:gd name="connsiteX34" fmla="*/ 10015475 w 11074239"/>
              <a:gd name="connsiteY34" fmla="*/ 117097 h 3425760"/>
              <a:gd name="connsiteX35" fmla="*/ 10059044 w 11074239"/>
              <a:gd name="connsiteY35" fmla="*/ 123363 h 3425760"/>
              <a:gd name="connsiteX36" fmla="*/ 10107703 w 11074239"/>
              <a:gd name="connsiteY36" fmla="*/ 130608 h 3425760"/>
              <a:gd name="connsiteX37" fmla="*/ 10151663 w 11074239"/>
              <a:gd name="connsiteY37" fmla="*/ 137363 h 3425760"/>
              <a:gd name="connsiteX38" fmla="*/ 10199736 w 11074239"/>
              <a:gd name="connsiteY38" fmla="*/ 144902 h 3425760"/>
              <a:gd name="connsiteX39" fmla="*/ 10244773 w 11074239"/>
              <a:gd name="connsiteY39" fmla="*/ 152245 h 3425760"/>
              <a:gd name="connsiteX40" fmla="*/ 10291865 w 11074239"/>
              <a:gd name="connsiteY40" fmla="*/ 159980 h 3425760"/>
              <a:gd name="connsiteX41" fmla="*/ 10339448 w 11074239"/>
              <a:gd name="connsiteY41" fmla="*/ 168204 h 3425760"/>
              <a:gd name="connsiteX42" fmla="*/ 10384094 w 11074239"/>
              <a:gd name="connsiteY42" fmla="*/ 175939 h 3425760"/>
              <a:gd name="connsiteX43" fmla="*/ 10471622 w 11074239"/>
              <a:gd name="connsiteY43" fmla="*/ 191799 h 3425760"/>
              <a:gd name="connsiteX44" fmla="*/ 10514603 w 11074239"/>
              <a:gd name="connsiteY44" fmla="*/ 199926 h 3425760"/>
              <a:gd name="connsiteX45" fmla="*/ 10564047 w 11074239"/>
              <a:gd name="connsiteY45" fmla="*/ 209325 h 3425760"/>
              <a:gd name="connsiteX46" fmla="*/ 10609182 w 11074239"/>
              <a:gd name="connsiteY46" fmla="*/ 218234 h 3425760"/>
              <a:gd name="connsiteX47" fmla="*/ 10656666 w 11074239"/>
              <a:gd name="connsiteY47" fmla="*/ 227731 h 3425760"/>
              <a:gd name="connsiteX48" fmla="*/ 10702389 w 11074239"/>
              <a:gd name="connsiteY48" fmla="*/ 237130 h 3425760"/>
              <a:gd name="connsiteX49" fmla="*/ 10749384 w 11074239"/>
              <a:gd name="connsiteY49" fmla="*/ 247019 h 3425760"/>
              <a:gd name="connsiteX50" fmla="*/ 10795106 w 11074239"/>
              <a:gd name="connsiteY50" fmla="*/ 256810 h 3425760"/>
              <a:gd name="connsiteX51" fmla="*/ 10842395 w 11074239"/>
              <a:gd name="connsiteY51" fmla="*/ 267188 h 3425760"/>
              <a:gd name="connsiteX52" fmla="*/ 10887726 w 11074239"/>
              <a:gd name="connsiteY52" fmla="*/ 277370 h 3425760"/>
              <a:gd name="connsiteX53" fmla="*/ 10935995 w 11074239"/>
              <a:gd name="connsiteY53" fmla="*/ 288433 h 3425760"/>
              <a:gd name="connsiteX54" fmla="*/ 10980151 w 11074239"/>
              <a:gd name="connsiteY54" fmla="*/ 298714 h 3425760"/>
              <a:gd name="connsiteX55" fmla="*/ 11031748 w 11074239"/>
              <a:gd name="connsiteY55" fmla="*/ 311148 h 3425760"/>
              <a:gd name="connsiteX56" fmla="*/ 11072574 w 11074239"/>
              <a:gd name="connsiteY56" fmla="*/ 321036 h 3425760"/>
              <a:gd name="connsiteX57" fmla="*/ 11074239 w 11074239"/>
              <a:gd name="connsiteY57" fmla="*/ 321428 h 3425760"/>
              <a:gd name="connsiteX58" fmla="*/ 11074239 w 11074239"/>
              <a:gd name="connsiteY58" fmla="*/ 3177076 h 3425760"/>
              <a:gd name="connsiteX59" fmla="*/ 11013830 w 11074239"/>
              <a:gd name="connsiteY59" fmla="*/ 3162586 h 3425760"/>
              <a:gd name="connsiteX60" fmla="*/ 10980737 w 11074239"/>
              <a:gd name="connsiteY60" fmla="*/ 3154656 h 3425760"/>
              <a:gd name="connsiteX61" fmla="*/ 10869907 w 11074239"/>
              <a:gd name="connsiteY61" fmla="*/ 3129102 h 3425760"/>
              <a:gd name="connsiteX62" fmla="*/ 10859823 w 11074239"/>
              <a:gd name="connsiteY62" fmla="*/ 3126850 h 3425760"/>
              <a:gd name="connsiteX63" fmla="*/ 10759272 w 11074239"/>
              <a:gd name="connsiteY63" fmla="*/ 3104821 h 3425760"/>
              <a:gd name="connsiteX64" fmla="*/ 10723439 w 11074239"/>
              <a:gd name="connsiteY64" fmla="*/ 3097282 h 3425760"/>
              <a:gd name="connsiteX65" fmla="*/ 10648148 w 11074239"/>
              <a:gd name="connsiteY65" fmla="*/ 3081715 h 3425760"/>
              <a:gd name="connsiteX66" fmla="*/ 10607224 w 11074239"/>
              <a:gd name="connsiteY66" fmla="*/ 3073589 h 3425760"/>
              <a:gd name="connsiteX67" fmla="*/ 10536241 w 11074239"/>
              <a:gd name="connsiteY67" fmla="*/ 3059686 h 3425760"/>
              <a:gd name="connsiteX68" fmla="*/ 10494435 w 11074239"/>
              <a:gd name="connsiteY68" fmla="*/ 3051756 h 3425760"/>
              <a:gd name="connsiteX69" fmla="*/ 10422865 w 11074239"/>
              <a:gd name="connsiteY69" fmla="*/ 3038538 h 3425760"/>
              <a:gd name="connsiteX70" fmla="*/ 10383017 w 11074239"/>
              <a:gd name="connsiteY70" fmla="*/ 3031391 h 3425760"/>
              <a:gd name="connsiteX71" fmla="*/ 10303908 w 11074239"/>
              <a:gd name="connsiteY71" fmla="*/ 3017782 h 3425760"/>
              <a:gd name="connsiteX72" fmla="*/ 10272284 w 11074239"/>
              <a:gd name="connsiteY72" fmla="*/ 3012397 h 3425760"/>
              <a:gd name="connsiteX73" fmla="*/ 10160573 w 11074239"/>
              <a:gd name="connsiteY73" fmla="*/ 2994382 h 3425760"/>
              <a:gd name="connsiteX74" fmla="*/ 10160475 w 11074239"/>
              <a:gd name="connsiteY74" fmla="*/ 2994382 h 3425760"/>
              <a:gd name="connsiteX75" fmla="*/ 10049840 w 11074239"/>
              <a:gd name="connsiteY75" fmla="*/ 2977738 h 3425760"/>
              <a:gd name="connsiteX76" fmla="*/ 10016552 w 11074239"/>
              <a:gd name="connsiteY76" fmla="*/ 2973038 h 3425760"/>
              <a:gd name="connsiteX77" fmla="*/ 9938911 w 11074239"/>
              <a:gd name="connsiteY77" fmla="*/ 2962171 h 3425760"/>
              <a:gd name="connsiteX78" fmla="*/ 9898966 w 11074239"/>
              <a:gd name="connsiteY78" fmla="*/ 2956884 h 3425760"/>
              <a:gd name="connsiteX79" fmla="*/ 9827004 w 11074239"/>
              <a:gd name="connsiteY79" fmla="*/ 2947681 h 3425760"/>
              <a:gd name="connsiteX80" fmla="*/ 9785884 w 11074239"/>
              <a:gd name="connsiteY80" fmla="*/ 2942590 h 3425760"/>
              <a:gd name="connsiteX81" fmla="*/ 9713530 w 11074239"/>
              <a:gd name="connsiteY81" fmla="*/ 2934072 h 3425760"/>
              <a:gd name="connsiteX82" fmla="*/ 9674270 w 11074239"/>
              <a:gd name="connsiteY82" fmla="*/ 2929568 h 3425760"/>
              <a:gd name="connsiteX83" fmla="*/ 9595259 w 11074239"/>
              <a:gd name="connsiteY83" fmla="*/ 2921050 h 3425760"/>
              <a:gd name="connsiteX84" fmla="*/ 9563341 w 11074239"/>
              <a:gd name="connsiteY84" fmla="*/ 2917721 h 3425760"/>
              <a:gd name="connsiteX85" fmla="*/ 9452119 w 11074239"/>
              <a:gd name="connsiteY85" fmla="*/ 2906951 h 3425760"/>
              <a:gd name="connsiteX86" fmla="*/ 9408159 w 11074239"/>
              <a:gd name="connsiteY86" fmla="*/ 2946995 h 3425760"/>
              <a:gd name="connsiteX87" fmla="*/ 9408159 w 11074239"/>
              <a:gd name="connsiteY87" fmla="*/ 3425760 h 3425760"/>
              <a:gd name="connsiteX88" fmla="*/ 4443207 w 11074239"/>
              <a:gd name="connsiteY88" fmla="*/ 3425760 h 3425760"/>
              <a:gd name="connsiteX89" fmla="*/ 4443207 w 11074239"/>
              <a:gd name="connsiteY89" fmla="*/ 3366232 h 3425760"/>
              <a:gd name="connsiteX90" fmla="*/ 4399443 w 11074239"/>
              <a:gd name="connsiteY90" fmla="*/ 3331377 h 3425760"/>
              <a:gd name="connsiteX91" fmla="*/ 4393862 w 11074239"/>
              <a:gd name="connsiteY91" fmla="*/ 3332650 h 3425760"/>
              <a:gd name="connsiteX92" fmla="*/ 4213518 w 11074239"/>
              <a:gd name="connsiteY92" fmla="*/ 3372498 h 3425760"/>
              <a:gd name="connsiteX93" fmla="*/ 4172690 w 11074239"/>
              <a:gd name="connsiteY93" fmla="*/ 3381604 h 3425760"/>
              <a:gd name="connsiteX94" fmla="*/ 3993913 w 11074239"/>
              <a:gd name="connsiteY94" fmla="*/ 3422333 h 3425760"/>
              <a:gd name="connsiteX95" fmla="*/ 3980401 w 11074239"/>
              <a:gd name="connsiteY95" fmla="*/ 3425368 h 3425760"/>
              <a:gd name="connsiteX96" fmla="*/ 0 w 11074239"/>
              <a:gd name="connsiteY96" fmla="*/ 3425368 h 3425760"/>
              <a:gd name="connsiteX97" fmla="*/ 0 w 11074239"/>
              <a:gd name="connsiteY97" fmla="*/ 1630834 h 3425760"/>
              <a:gd name="connsiteX98" fmla="*/ 2154 w 11074239"/>
              <a:gd name="connsiteY98" fmla="*/ 1630246 h 3425760"/>
              <a:gd name="connsiteX99" fmla="*/ 1424348 w 11074239"/>
              <a:gd name="connsiteY99" fmla="*/ 1234115 h 3425760"/>
              <a:gd name="connsiteX100" fmla="*/ 1431202 w 11074239"/>
              <a:gd name="connsiteY100" fmla="*/ 1232255 h 3425760"/>
              <a:gd name="connsiteX101" fmla="*/ 1517066 w 11074239"/>
              <a:gd name="connsiteY101" fmla="*/ 1208366 h 3425760"/>
              <a:gd name="connsiteX102" fmla="*/ 1535766 w 11074239"/>
              <a:gd name="connsiteY102" fmla="*/ 1203177 h 3425760"/>
              <a:gd name="connsiteX103" fmla="*/ 1618302 w 11074239"/>
              <a:gd name="connsiteY103" fmla="*/ 1180267 h 3425760"/>
              <a:gd name="connsiteX104" fmla="*/ 1638373 w 11074239"/>
              <a:gd name="connsiteY104" fmla="*/ 1174686 h 3425760"/>
              <a:gd name="connsiteX105" fmla="*/ 1723454 w 11074239"/>
              <a:gd name="connsiteY105" fmla="*/ 1151188 h 3425760"/>
              <a:gd name="connsiteX106" fmla="*/ 1729132 w 11074239"/>
              <a:gd name="connsiteY106" fmla="*/ 1149622 h 3425760"/>
              <a:gd name="connsiteX107" fmla="*/ 2017761 w 11074239"/>
              <a:gd name="connsiteY107" fmla="*/ 1070415 h 3425760"/>
              <a:gd name="connsiteX108" fmla="*/ 2020013 w 11074239"/>
              <a:gd name="connsiteY108" fmla="*/ 1069828 h 3425760"/>
              <a:gd name="connsiteX109" fmla="*/ 2104213 w 11074239"/>
              <a:gd name="connsiteY109" fmla="*/ 1046918 h 3425760"/>
              <a:gd name="connsiteX110" fmla="*/ 2124969 w 11074239"/>
              <a:gd name="connsiteY110" fmla="*/ 1041239 h 3425760"/>
              <a:gd name="connsiteX111" fmla="*/ 2205938 w 11074239"/>
              <a:gd name="connsiteY111" fmla="*/ 1019308 h 3425760"/>
              <a:gd name="connsiteX112" fmla="*/ 2227380 w 11074239"/>
              <a:gd name="connsiteY112" fmla="*/ 1013531 h 3425760"/>
              <a:gd name="connsiteX113" fmla="*/ 2310601 w 11074239"/>
              <a:gd name="connsiteY113" fmla="*/ 991111 h 3425760"/>
              <a:gd name="connsiteX114" fmla="*/ 2324210 w 11074239"/>
              <a:gd name="connsiteY114" fmla="*/ 987488 h 3425760"/>
              <a:gd name="connsiteX115" fmla="*/ 2703794 w 11074239"/>
              <a:gd name="connsiteY115" fmla="*/ 886448 h 3425760"/>
              <a:gd name="connsiteX116" fmla="*/ 2709473 w 11074239"/>
              <a:gd name="connsiteY116" fmla="*/ 884980 h 3425760"/>
              <a:gd name="connsiteX117" fmla="*/ 2798079 w 11074239"/>
              <a:gd name="connsiteY117" fmla="*/ 861776 h 3425760"/>
              <a:gd name="connsiteX118" fmla="*/ 2812569 w 11074239"/>
              <a:gd name="connsiteY118" fmla="*/ 857957 h 3425760"/>
              <a:gd name="connsiteX119" fmla="*/ 2900195 w 11074239"/>
              <a:gd name="connsiteY119" fmla="*/ 835145 h 3425760"/>
              <a:gd name="connsiteX120" fmla="*/ 2911651 w 11074239"/>
              <a:gd name="connsiteY120" fmla="*/ 832208 h 3425760"/>
              <a:gd name="connsiteX121" fmla="*/ 3393744 w 11074239"/>
              <a:gd name="connsiteY121" fmla="*/ 710020 h 3425760"/>
              <a:gd name="connsiteX122" fmla="*/ 3397758 w 11074239"/>
              <a:gd name="connsiteY122" fmla="*/ 709041 h 3425760"/>
              <a:gd name="connsiteX123" fmla="*/ 3490574 w 11074239"/>
              <a:gd name="connsiteY123" fmla="*/ 686131 h 3425760"/>
              <a:gd name="connsiteX124" fmla="*/ 3499190 w 11074239"/>
              <a:gd name="connsiteY124" fmla="*/ 683977 h 3425760"/>
              <a:gd name="connsiteX125" fmla="*/ 4081833 w 11074239"/>
              <a:gd name="connsiteY125" fmla="*/ 546124 h 3425760"/>
              <a:gd name="connsiteX126" fmla="*/ 4087022 w 11074239"/>
              <a:gd name="connsiteY126" fmla="*/ 544949 h 3425760"/>
              <a:gd name="connsiteX127" fmla="*/ 4181600 w 11074239"/>
              <a:gd name="connsiteY127" fmla="*/ 523606 h 3425760"/>
              <a:gd name="connsiteX128" fmla="*/ 4185614 w 11074239"/>
              <a:gd name="connsiteY128" fmla="*/ 522725 h 3425760"/>
              <a:gd name="connsiteX129" fmla="*/ 4673386 w 11074239"/>
              <a:gd name="connsiteY129" fmla="*/ 417475 h 3425760"/>
              <a:gd name="connsiteX130" fmla="*/ 4675638 w 11074239"/>
              <a:gd name="connsiteY130" fmla="*/ 416985 h 3425760"/>
              <a:gd name="connsiteX131" fmla="*/ 4769334 w 11074239"/>
              <a:gd name="connsiteY131" fmla="*/ 397795 h 3425760"/>
              <a:gd name="connsiteX132" fmla="*/ 4777265 w 11074239"/>
              <a:gd name="connsiteY132" fmla="*/ 396131 h 3425760"/>
              <a:gd name="connsiteX133" fmla="*/ 4871060 w 11074239"/>
              <a:gd name="connsiteY133" fmla="*/ 377235 h 3425760"/>
              <a:gd name="connsiteX134" fmla="*/ 4872529 w 11074239"/>
              <a:gd name="connsiteY134" fmla="*/ 376941 h 3425760"/>
              <a:gd name="connsiteX135" fmla="*/ 5355895 w 11074239"/>
              <a:gd name="connsiteY135" fmla="*/ 285692 h 3425760"/>
              <a:gd name="connsiteX136" fmla="*/ 5368524 w 11074239"/>
              <a:gd name="connsiteY136" fmla="*/ 283440 h 3425760"/>
              <a:gd name="connsiteX137" fmla="*/ 5456347 w 11074239"/>
              <a:gd name="connsiteY137" fmla="*/ 267971 h 3425760"/>
              <a:gd name="connsiteX138" fmla="*/ 5469467 w 11074239"/>
              <a:gd name="connsiteY138" fmla="*/ 265719 h 3425760"/>
              <a:gd name="connsiteX139" fmla="*/ 5559737 w 11074239"/>
              <a:gd name="connsiteY139" fmla="*/ 250250 h 3425760"/>
              <a:gd name="connsiteX140" fmla="*/ 5560520 w 11074239"/>
              <a:gd name="connsiteY140" fmla="*/ 250152 h 3425760"/>
              <a:gd name="connsiteX141" fmla="*/ 5941181 w 11074239"/>
              <a:gd name="connsiteY141" fmla="*/ 189450 h 3425760"/>
              <a:gd name="connsiteX142" fmla="*/ 5959000 w 11074239"/>
              <a:gd name="connsiteY142" fmla="*/ 186806 h 3425760"/>
              <a:gd name="connsiteX143" fmla="*/ 6039871 w 11074239"/>
              <a:gd name="connsiteY143" fmla="*/ 174959 h 3425760"/>
              <a:gd name="connsiteX144" fmla="*/ 6063467 w 11074239"/>
              <a:gd name="connsiteY144" fmla="*/ 171533 h 3425760"/>
              <a:gd name="connsiteX145" fmla="*/ 6143065 w 11074239"/>
              <a:gd name="connsiteY145" fmla="*/ 160273 h 3425760"/>
              <a:gd name="connsiteX146" fmla="*/ 6164800 w 11074239"/>
              <a:gd name="connsiteY146" fmla="*/ 157238 h 3425760"/>
              <a:gd name="connsiteX147" fmla="*/ 6247923 w 11074239"/>
              <a:gd name="connsiteY147" fmla="*/ 145881 h 3425760"/>
              <a:gd name="connsiteX148" fmla="*/ 6249881 w 11074239"/>
              <a:gd name="connsiteY148" fmla="*/ 145587 h 3425760"/>
              <a:gd name="connsiteX149" fmla="*/ 6523335 w 11074239"/>
              <a:gd name="connsiteY149" fmla="*/ 111124 h 3425760"/>
              <a:gd name="connsiteX150" fmla="*/ 6549182 w 11074239"/>
              <a:gd name="connsiteY150" fmla="*/ 108089 h 3425760"/>
              <a:gd name="connsiteX151" fmla="*/ 6621340 w 11074239"/>
              <a:gd name="connsiteY151" fmla="*/ 99767 h 3425760"/>
              <a:gd name="connsiteX152" fmla="*/ 6655607 w 11074239"/>
              <a:gd name="connsiteY152" fmla="*/ 95949 h 3425760"/>
              <a:gd name="connsiteX153" fmla="*/ 6725023 w 11074239"/>
              <a:gd name="connsiteY153" fmla="*/ 88410 h 3425760"/>
              <a:gd name="connsiteX154" fmla="*/ 6761542 w 11074239"/>
              <a:gd name="connsiteY154" fmla="*/ 84591 h 3425760"/>
              <a:gd name="connsiteX155" fmla="*/ 6830273 w 11074239"/>
              <a:gd name="connsiteY155" fmla="*/ 77542 h 3425760"/>
              <a:gd name="connsiteX156" fmla="*/ 6865519 w 11074239"/>
              <a:gd name="connsiteY156" fmla="*/ 74115 h 3425760"/>
              <a:gd name="connsiteX157" fmla="*/ 6936306 w 11074239"/>
              <a:gd name="connsiteY157" fmla="*/ 67262 h 3425760"/>
              <a:gd name="connsiteX158" fmla="*/ 6940810 w 11074239"/>
              <a:gd name="connsiteY158" fmla="*/ 66870 h 3425760"/>
              <a:gd name="connsiteX159" fmla="*/ 7098342 w 11074239"/>
              <a:gd name="connsiteY159" fmla="*/ 52870 h 3425760"/>
              <a:gd name="connsiteX160" fmla="*/ 7138777 w 11074239"/>
              <a:gd name="connsiteY160" fmla="*/ 49443 h 3425760"/>
              <a:gd name="connsiteX161" fmla="*/ 7199381 w 11074239"/>
              <a:gd name="connsiteY161" fmla="*/ 44646 h 3425760"/>
              <a:gd name="connsiteX162" fmla="*/ 7246572 w 11074239"/>
              <a:gd name="connsiteY162" fmla="*/ 41023 h 3425760"/>
              <a:gd name="connsiteX163" fmla="*/ 7304827 w 11074239"/>
              <a:gd name="connsiteY163" fmla="*/ 36813 h 3425760"/>
              <a:gd name="connsiteX164" fmla="*/ 7354857 w 11074239"/>
              <a:gd name="connsiteY164" fmla="*/ 33386 h 3425760"/>
              <a:gd name="connsiteX165" fmla="*/ 7411252 w 11074239"/>
              <a:gd name="connsiteY165" fmla="*/ 29666 h 3425760"/>
              <a:gd name="connsiteX166" fmla="*/ 7464513 w 11074239"/>
              <a:gd name="connsiteY166" fmla="*/ 26337 h 3425760"/>
              <a:gd name="connsiteX167" fmla="*/ 7517970 w 11074239"/>
              <a:gd name="connsiteY167" fmla="*/ 23106 h 3425760"/>
              <a:gd name="connsiteX168" fmla="*/ 7580239 w 11074239"/>
              <a:gd name="connsiteY168" fmla="*/ 19777 h 3425760"/>
              <a:gd name="connsiteX169" fmla="*/ 7626941 w 11074239"/>
              <a:gd name="connsiteY169" fmla="*/ 17330 h 3425760"/>
              <a:gd name="connsiteX170" fmla="*/ 7727785 w 11074239"/>
              <a:gd name="connsiteY170" fmla="*/ 12728 h 3425760"/>
              <a:gd name="connsiteX171" fmla="*/ 7770276 w 11074239"/>
              <a:gd name="connsiteY171" fmla="*/ 11063 h 3425760"/>
              <a:gd name="connsiteX172" fmla="*/ 7836363 w 11074239"/>
              <a:gd name="connsiteY172" fmla="*/ 8518 h 3425760"/>
              <a:gd name="connsiteX173" fmla="*/ 7881694 w 11074239"/>
              <a:gd name="connsiteY173" fmla="*/ 7049 h 3425760"/>
              <a:gd name="connsiteX174" fmla="*/ 7945921 w 11074239"/>
              <a:gd name="connsiteY174" fmla="*/ 5189 h 3425760"/>
              <a:gd name="connsiteX175" fmla="*/ 7990566 w 11074239"/>
              <a:gd name="connsiteY175" fmla="*/ 4014 h 3425760"/>
              <a:gd name="connsiteX176" fmla="*/ 8057633 w 11074239"/>
              <a:gd name="connsiteY176" fmla="*/ 2546 h 3425760"/>
              <a:gd name="connsiteX177" fmla="*/ 8098656 w 11074239"/>
              <a:gd name="connsiteY177" fmla="*/ 1762 h 3425760"/>
              <a:gd name="connsiteX178" fmla="*/ 8176100 w 11074239"/>
              <a:gd name="connsiteY178" fmla="*/ 783 h 3425760"/>
              <a:gd name="connsiteX179" fmla="*/ 8206451 w 11074239"/>
              <a:gd name="connsiteY179" fmla="*/ 490 h 3425760"/>
              <a:gd name="connsiteX180" fmla="*/ 8316302 w 11074239"/>
              <a:gd name="connsiteY180" fmla="*/ 0 h 342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1074239" h="3425760">
                <a:moveTo>
                  <a:pt x="8316302" y="0"/>
                </a:moveTo>
                <a:cubicBezTo>
                  <a:pt x="8346164" y="0"/>
                  <a:pt x="8376026" y="98"/>
                  <a:pt x="8405887" y="294"/>
                </a:cubicBezTo>
                <a:cubicBezTo>
                  <a:pt x="8419006" y="392"/>
                  <a:pt x="8432224" y="587"/>
                  <a:pt x="8445343" y="685"/>
                </a:cubicBezTo>
                <a:cubicBezTo>
                  <a:pt x="8462869" y="881"/>
                  <a:pt x="8480394" y="1077"/>
                  <a:pt x="8497919" y="1273"/>
                </a:cubicBezTo>
                <a:cubicBezTo>
                  <a:pt x="8512801" y="1469"/>
                  <a:pt x="8527585" y="1664"/>
                  <a:pt x="8542467" y="1958"/>
                </a:cubicBezTo>
                <a:cubicBezTo>
                  <a:pt x="8558328" y="2252"/>
                  <a:pt x="8574091" y="2546"/>
                  <a:pt x="8589952" y="2839"/>
                </a:cubicBezTo>
                <a:cubicBezTo>
                  <a:pt x="8605421" y="3133"/>
                  <a:pt x="8620988" y="3525"/>
                  <a:pt x="8636457" y="3916"/>
                </a:cubicBezTo>
                <a:cubicBezTo>
                  <a:pt x="8651633" y="4308"/>
                  <a:pt x="8666808" y="4700"/>
                  <a:pt x="8681984" y="5091"/>
                </a:cubicBezTo>
                <a:cubicBezTo>
                  <a:pt x="8697845" y="5581"/>
                  <a:pt x="8713608" y="6070"/>
                  <a:pt x="8729469" y="6560"/>
                </a:cubicBezTo>
                <a:cubicBezTo>
                  <a:pt x="8744351" y="6951"/>
                  <a:pt x="8759134" y="7539"/>
                  <a:pt x="8774016" y="8028"/>
                </a:cubicBezTo>
                <a:cubicBezTo>
                  <a:pt x="8790073" y="8616"/>
                  <a:pt x="8806130" y="9203"/>
                  <a:pt x="8822186" y="9791"/>
                </a:cubicBezTo>
                <a:cubicBezTo>
                  <a:pt x="8836775" y="10378"/>
                  <a:pt x="8851363" y="11063"/>
                  <a:pt x="8865951" y="11651"/>
                </a:cubicBezTo>
                <a:cubicBezTo>
                  <a:pt x="8882203" y="12336"/>
                  <a:pt x="8898456" y="13022"/>
                  <a:pt x="8914708" y="13805"/>
                </a:cubicBezTo>
                <a:cubicBezTo>
                  <a:pt x="8928905" y="14490"/>
                  <a:pt x="8943102" y="15273"/>
                  <a:pt x="8957298" y="15959"/>
                </a:cubicBezTo>
                <a:cubicBezTo>
                  <a:pt x="8990684" y="17623"/>
                  <a:pt x="9024168" y="19483"/>
                  <a:pt x="9057555" y="21442"/>
                </a:cubicBezTo>
                <a:cubicBezTo>
                  <a:pt x="9069304" y="22127"/>
                  <a:pt x="9081150" y="22812"/>
                  <a:pt x="9092997" y="23498"/>
                </a:cubicBezTo>
                <a:cubicBezTo>
                  <a:pt x="9109837" y="24575"/>
                  <a:pt x="9126677" y="25749"/>
                  <a:pt x="9143517" y="26826"/>
                </a:cubicBezTo>
                <a:cubicBezTo>
                  <a:pt x="9157420" y="27708"/>
                  <a:pt x="9171224" y="28589"/>
                  <a:pt x="9185127" y="29568"/>
                </a:cubicBezTo>
                <a:cubicBezTo>
                  <a:pt x="9201869" y="30743"/>
                  <a:pt x="9218709" y="31918"/>
                  <a:pt x="9235451" y="33190"/>
                </a:cubicBezTo>
                <a:cubicBezTo>
                  <a:pt x="9249354" y="34267"/>
                  <a:pt x="9263257" y="35246"/>
                  <a:pt x="9277160" y="36323"/>
                </a:cubicBezTo>
                <a:cubicBezTo>
                  <a:pt x="9293999" y="37596"/>
                  <a:pt x="9310742" y="38967"/>
                  <a:pt x="9327581" y="40338"/>
                </a:cubicBezTo>
                <a:cubicBezTo>
                  <a:pt x="9341484" y="41415"/>
                  <a:pt x="9355387" y="42589"/>
                  <a:pt x="9369290" y="43764"/>
                </a:cubicBezTo>
                <a:cubicBezTo>
                  <a:pt x="9386130" y="45233"/>
                  <a:pt x="9402872" y="46702"/>
                  <a:pt x="9419712" y="48170"/>
                </a:cubicBezTo>
                <a:cubicBezTo>
                  <a:pt x="9433516" y="49443"/>
                  <a:pt x="9447420" y="50716"/>
                  <a:pt x="9461322" y="51989"/>
                </a:cubicBezTo>
                <a:cubicBezTo>
                  <a:pt x="9478162" y="53555"/>
                  <a:pt x="9495002" y="55122"/>
                  <a:pt x="9511842" y="56786"/>
                </a:cubicBezTo>
                <a:cubicBezTo>
                  <a:pt x="9525647" y="58059"/>
                  <a:pt x="9539452" y="59527"/>
                  <a:pt x="9553257" y="60898"/>
                </a:cubicBezTo>
                <a:cubicBezTo>
                  <a:pt x="9570195" y="62660"/>
                  <a:pt x="9587034" y="64325"/>
                  <a:pt x="9603973" y="66087"/>
                </a:cubicBezTo>
                <a:cubicBezTo>
                  <a:pt x="9617484" y="67556"/>
                  <a:pt x="9631092" y="69024"/>
                  <a:pt x="9644603" y="70493"/>
                </a:cubicBezTo>
                <a:cubicBezTo>
                  <a:pt x="9682200" y="74605"/>
                  <a:pt x="9719796" y="78815"/>
                  <a:pt x="9757392" y="83319"/>
                </a:cubicBezTo>
                <a:cubicBezTo>
                  <a:pt x="9765519" y="84298"/>
                  <a:pt x="9773743" y="85179"/>
                  <a:pt x="9781869" y="86158"/>
                </a:cubicBezTo>
                <a:cubicBezTo>
                  <a:pt x="9798513" y="88214"/>
                  <a:pt x="9815158" y="90368"/>
                  <a:pt x="9831801" y="92424"/>
                </a:cubicBezTo>
                <a:cubicBezTo>
                  <a:pt x="9845900" y="94284"/>
                  <a:pt x="9860096" y="95949"/>
                  <a:pt x="9874195" y="97809"/>
                </a:cubicBezTo>
                <a:cubicBezTo>
                  <a:pt x="9890643" y="99963"/>
                  <a:pt x="9906994" y="102215"/>
                  <a:pt x="9923442" y="104369"/>
                </a:cubicBezTo>
                <a:cubicBezTo>
                  <a:pt x="9937834" y="106327"/>
                  <a:pt x="9952227" y="108285"/>
                  <a:pt x="9966619" y="110243"/>
                </a:cubicBezTo>
                <a:cubicBezTo>
                  <a:pt x="9982872" y="112495"/>
                  <a:pt x="9999222" y="114747"/>
                  <a:pt x="10015475" y="117097"/>
                </a:cubicBezTo>
                <a:cubicBezTo>
                  <a:pt x="10029965" y="119153"/>
                  <a:pt x="10044553" y="121209"/>
                  <a:pt x="10059044" y="123363"/>
                </a:cubicBezTo>
                <a:cubicBezTo>
                  <a:pt x="10075295" y="125712"/>
                  <a:pt x="10091450" y="128160"/>
                  <a:pt x="10107703" y="130608"/>
                </a:cubicBezTo>
                <a:cubicBezTo>
                  <a:pt x="10122291" y="132860"/>
                  <a:pt x="10136977" y="135111"/>
                  <a:pt x="10151663" y="137363"/>
                </a:cubicBezTo>
                <a:cubicBezTo>
                  <a:pt x="10167720" y="139811"/>
                  <a:pt x="10183679" y="142357"/>
                  <a:pt x="10199736" y="144902"/>
                </a:cubicBezTo>
                <a:cubicBezTo>
                  <a:pt x="10214715" y="147350"/>
                  <a:pt x="10229793" y="149797"/>
                  <a:pt x="10244773" y="152245"/>
                </a:cubicBezTo>
                <a:cubicBezTo>
                  <a:pt x="10260438" y="154791"/>
                  <a:pt x="10276200" y="157336"/>
                  <a:pt x="10291865" y="159980"/>
                </a:cubicBezTo>
                <a:cubicBezTo>
                  <a:pt x="10307726" y="162721"/>
                  <a:pt x="10323587" y="165463"/>
                  <a:pt x="10339448" y="168204"/>
                </a:cubicBezTo>
                <a:cubicBezTo>
                  <a:pt x="10354330" y="170749"/>
                  <a:pt x="10369212" y="173295"/>
                  <a:pt x="10384094" y="175939"/>
                </a:cubicBezTo>
                <a:cubicBezTo>
                  <a:pt x="10413270" y="181128"/>
                  <a:pt x="10442446" y="186415"/>
                  <a:pt x="10471622" y="191799"/>
                </a:cubicBezTo>
                <a:cubicBezTo>
                  <a:pt x="10485917" y="194443"/>
                  <a:pt x="10500309" y="197184"/>
                  <a:pt x="10514603" y="199926"/>
                </a:cubicBezTo>
                <a:cubicBezTo>
                  <a:pt x="10531052" y="203059"/>
                  <a:pt x="10547598" y="206094"/>
                  <a:pt x="10564047" y="209325"/>
                </a:cubicBezTo>
                <a:cubicBezTo>
                  <a:pt x="10579125" y="212262"/>
                  <a:pt x="10594104" y="215199"/>
                  <a:pt x="10609182" y="218234"/>
                </a:cubicBezTo>
                <a:cubicBezTo>
                  <a:pt x="10625042" y="221367"/>
                  <a:pt x="10640805" y="224500"/>
                  <a:pt x="10656666" y="227731"/>
                </a:cubicBezTo>
                <a:cubicBezTo>
                  <a:pt x="10671940" y="230766"/>
                  <a:pt x="10687115" y="233997"/>
                  <a:pt x="10702389" y="237130"/>
                </a:cubicBezTo>
                <a:cubicBezTo>
                  <a:pt x="10718054" y="240361"/>
                  <a:pt x="10733719" y="243690"/>
                  <a:pt x="10749384" y="247019"/>
                </a:cubicBezTo>
                <a:cubicBezTo>
                  <a:pt x="10764658" y="250250"/>
                  <a:pt x="10779834" y="253481"/>
                  <a:pt x="10795106" y="256810"/>
                </a:cubicBezTo>
                <a:cubicBezTo>
                  <a:pt x="10810869" y="260236"/>
                  <a:pt x="10826632" y="263663"/>
                  <a:pt x="10842395" y="267188"/>
                </a:cubicBezTo>
                <a:cubicBezTo>
                  <a:pt x="10857473" y="270614"/>
                  <a:pt x="10872649" y="273943"/>
                  <a:pt x="10887726" y="277370"/>
                </a:cubicBezTo>
                <a:cubicBezTo>
                  <a:pt x="10903881" y="280993"/>
                  <a:pt x="10919938" y="284713"/>
                  <a:pt x="10935995" y="288433"/>
                </a:cubicBezTo>
                <a:cubicBezTo>
                  <a:pt x="10950681" y="291860"/>
                  <a:pt x="10965465" y="295189"/>
                  <a:pt x="10980151" y="298714"/>
                </a:cubicBezTo>
                <a:cubicBezTo>
                  <a:pt x="10997284" y="302826"/>
                  <a:pt x="11014516" y="307036"/>
                  <a:pt x="11031748" y="311148"/>
                </a:cubicBezTo>
                <a:cubicBezTo>
                  <a:pt x="11045357" y="314477"/>
                  <a:pt x="11058966" y="317708"/>
                  <a:pt x="11072574" y="321036"/>
                </a:cubicBezTo>
                <a:cubicBezTo>
                  <a:pt x="11073162" y="321134"/>
                  <a:pt x="11073652" y="321330"/>
                  <a:pt x="11074239" y="321428"/>
                </a:cubicBezTo>
                <a:lnTo>
                  <a:pt x="11074239" y="3177076"/>
                </a:lnTo>
                <a:cubicBezTo>
                  <a:pt x="11054071" y="3172181"/>
                  <a:pt x="11033901" y="3167383"/>
                  <a:pt x="11013830" y="3162586"/>
                </a:cubicBezTo>
                <a:cubicBezTo>
                  <a:pt x="11002766" y="3159942"/>
                  <a:pt x="10991801" y="3157299"/>
                  <a:pt x="10980737" y="3154656"/>
                </a:cubicBezTo>
                <a:cubicBezTo>
                  <a:pt x="10943828" y="3145942"/>
                  <a:pt x="10906818" y="3137424"/>
                  <a:pt x="10869907" y="3129102"/>
                </a:cubicBezTo>
                <a:cubicBezTo>
                  <a:pt x="10866579" y="3128319"/>
                  <a:pt x="10863152" y="3127633"/>
                  <a:pt x="10859823" y="3126850"/>
                </a:cubicBezTo>
                <a:cubicBezTo>
                  <a:pt x="10826339" y="3119311"/>
                  <a:pt x="10792757" y="3111968"/>
                  <a:pt x="10759272" y="3104821"/>
                </a:cubicBezTo>
                <a:cubicBezTo>
                  <a:pt x="10747328" y="3102276"/>
                  <a:pt x="10735384" y="3099828"/>
                  <a:pt x="10723439" y="3097282"/>
                </a:cubicBezTo>
                <a:cubicBezTo>
                  <a:pt x="10698374" y="3091995"/>
                  <a:pt x="10673213" y="3086806"/>
                  <a:pt x="10648148" y="3081715"/>
                </a:cubicBezTo>
                <a:cubicBezTo>
                  <a:pt x="10634441" y="3078974"/>
                  <a:pt x="10620833" y="3076330"/>
                  <a:pt x="10607224" y="3073589"/>
                </a:cubicBezTo>
                <a:cubicBezTo>
                  <a:pt x="10583530" y="3068889"/>
                  <a:pt x="10559934" y="3064190"/>
                  <a:pt x="10536241" y="3059686"/>
                </a:cubicBezTo>
                <a:cubicBezTo>
                  <a:pt x="10522338" y="3057043"/>
                  <a:pt x="10508337" y="3054399"/>
                  <a:pt x="10494435" y="3051756"/>
                </a:cubicBezTo>
                <a:cubicBezTo>
                  <a:pt x="10470643" y="3047252"/>
                  <a:pt x="10446754" y="3042846"/>
                  <a:pt x="10422865" y="3038538"/>
                </a:cubicBezTo>
                <a:cubicBezTo>
                  <a:pt x="10409647" y="3036188"/>
                  <a:pt x="10396332" y="3033741"/>
                  <a:pt x="10383017" y="3031391"/>
                </a:cubicBezTo>
                <a:cubicBezTo>
                  <a:pt x="10356581" y="3026789"/>
                  <a:pt x="10330245" y="3022286"/>
                  <a:pt x="10303908" y="3017782"/>
                </a:cubicBezTo>
                <a:cubicBezTo>
                  <a:pt x="10293432" y="3016020"/>
                  <a:pt x="10282859" y="3014159"/>
                  <a:pt x="10272284" y="3012397"/>
                </a:cubicBezTo>
                <a:cubicBezTo>
                  <a:pt x="10234982" y="3006229"/>
                  <a:pt x="10197777" y="3000159"/>
                  <a:pt x="10160573" y="2994382"/>
                </a:cubicBezTo>
                <a:cubicBezTo>
                  <a:pt x="10160573" y="2994382"/>
                  <a:pt x="10160475" y="2994382"/>
                  <a:pt x="10160475" y="2994382"/>
                </a:cubicBezTo>
                <a:cubicBezTo>
                  <a:pt x="10123564" y="2988606"/>
                  <a:pt x="10086751" y="2983123"/>
                  <a:pt x="10049840" y="2977738"/>
                </a:cubicBezTo>
                <a:cubicBezTo>
                  <a:pt x="10038776" y="2976171"/>
                  <a:pt x="10027615" y="2974605"/>
                  <a:pt x="10016552" y="2973038"/>
                </a:cubicBezTo>
                <a:cubicBezTo>
                  <a:pt x="9990704" y="2969318"/>
                  <a:pt x="9964759" y="2965695"/>
                  <a:pt x="9938911" y="2962171"/>
                </a:cubicBezTo>
                <a:cubicBezTo>
                  <a:pt x="9925596" y="2960408"/>
                  <a:pt x="9912281" y="2958646"/>
                  <a:pt x="9898966" y="2956884"/>
                </a:cubicBezTo>
                <a:cubicBezTo>
                  <a:pt x="9874978" y="2953751"/>
                  <a:pt x="9850991" y="2950716"/>
                  <a:pt x="9827004" y="2947681"/>
                </a:cubicBezTo>
                <a:cubicBezTo>
                  <a:pt x="9813297" y="2945918"/>
                  <a:pt x="9799590" y="2944254"/>
                  <a:pt x="9785884" y="2942590"/>
                </a:cubicBezTo>
                <a:cubicBezTo>
                  <a:pt x="9761798" y="2939652"/>
                  <a:pt x="9737615" y="2936813"/>
                  <a:pt x="9713530" y="2934072"/>
                </a:cubicBezTo>
                <a:cubicBezTo>
                  <a:pt x="9700410" y="2932505"/>
                  <a:pt x="9687389" y="2931036"/>
                  <a:pt x="9674270" y="2929568"/>
                </a:cubicBezTo>
                <a:cubicBezTo>
                  <a:pt x="9647933" y="2926631"/>
                  <a:pt x="9621596" y="2923791"/>
                  <a:pt x="9595259" y="2921050"/>
                </a:cubicBezTo>
                <a:cubicBezTo>
                  <a:pt x="9584685" y="2919973"/>
                  <a:pt x="9574013" y="2918798"/>
                  <a:pt x="9563341" y="2917721"/>
                </a:cubicBezTo>
                <a:cubicBezTo>
                  <a:pt x="9526332" y="2914001"/>
                  <a:pt x="9489225" y="2910378"/>
                  <a:pt x="9452119" y="2906951"/>
                </a:cubicBezTo>
                <a:cubicBezTo>
                  <a:pt x="9427936" y="2904700"/>
                  <a:pt x="9408159" y="2922714"/>
                  <a:pt x="9408159" y="2946995"/>
                </a:cubicBezTo>
                <a:lnTo>
                  <a:pt x="9408159" y="3425760"/>
                </a:lnTo>
                <a:lnTo>
                  <a:pt x="4443207" y="3425760"/>
                </a:lnTo>
                <a:lnTo>
                  <a:pt x="4443207" y="3366232"/>
                </a:lnTo>
                <a:cubicBezTo>
                  <a:pt x="4443207" y="3341951"/>
                  <a:pt x="4423528" y="3326482"/>
                  <a:pt x="4399443" y="3331377"/>
                </a:cubicBezTo>
                <a:cubicBezTo>
                  <a:pt x="4397582" y="3331867"/>
                  <a:pt x="4395722" y="3332259"/>
                  <a:pt x="4393862" y="3332650"/>
                </a:cubicBezTo>
                <a:cubicBezTo>
                  <a:pt x="4333747" y="3345770"/>
                  <a:pt x="4273632" y="3359085"/>
                  <a:pt x="4213518" y="3372498"/>
                </a:cubicBezTo>
                <a:cubicBezTo>
                  <a:pt x="4199908" y="3375533"/>
                  <a:pt x="4186299" y="3378569"/>
                  <a:pt x="4172690" y="3381604"/>
                </a:cubicBezTo>
                <a:cubicBezTo>
                  <a:pt x="4113065" y="3395017"/>
                  <a:pt x="4053538" y="3408626"/>
                  <a:pt x="3993913" y="3422333"/>
                </a:cubicBezTo>
                <a:cubicBezTo>
                  <a:pt x="3989409" y="3423312"/>
                  <a:pt x="3984905" y="3424291"/>
                  <a:pt x="3980401" y="3425368"/>
                </a:cubicBezTo>
                <a:lnTo>
                  <a:pt x="0" y="3425368"/>
                </a:lnTo>
                <a:lnTo>
                  <a:pt x="0" y="1630834"/>
                </a:lnTo>
                <a:cubicBezTo>
                  <a:pt x="685" y="1630638"/>
                  <a:pt x="1469" y="1630442"/>
                  <a:pt x="2154" y="1630246"/>
                </a:cubicBezTo>
                <a:cubicBezTo>
                  <a:pt x="476219" y="1499541"/>
                  <a:pt x="950284" y="1365898"/>
                  <a:pt x="1424348" y="1234115"/>
                </a:cubicBezTo>
                <a:cubicBezTo>
                  <a:pt x="1426600" y="1233528"/>
                  <a:pt x="1428950" y="1232843"/>
                  <a:pt x="1431202" y="1232255"/>
                </a:cubicBezTo>
                <a:cubicBezTo>
                  <a:pt x="1459791" y="1224227"/>
                  <a:pt x="1488477" y="1216296"/>
                  <a:pt x="1517066" y="1208366"/>
                </a:cubicBezTo>
                <a:cubicBezTo>
                  <a:pt x="1523332" y="1206604"/>
                  <a:pt x="1529500" y="1204939"/>
                  <a:pt x="1535766" y="1203177"/>
                </a:cubicBezTo>
                <a:cubicBezTo>
                  <a:pt x="1563278" y="1195540"/>
                  <a:pt x="1590790" y="1187903"/>
                  <a:pt x="1618302" y="1180267"/>
                </a:cubicBezTo>
                <a:cubicBezTo>
                  <a:pt x="1625057" y="1178406"/>
                  <a:pt x="1631715" y="1176546"/>
                  <a:pt x="1638373" y="1174686"/>
                </a:cubicBezTo>
                <a:cubicBezTo>
                  <a:pt x="1666765" y="1166853"/>
                  <a:pt x="1695061" y="1159021"/>
                  <a:pt x="1723454" y="1151188"/>
                </a:cubicBezTo>
                <a:cubicBezTo>
                  <a:pt x="1725314" y="1150699"/>
                  <a:pt x="1727272" y="1150111"/>
                  <a:pt x="1729132" y="1149622"/>
                </a:cubicBezTo>
                <a:cubicBezTo>
                  <a:pt x="1825375" y="1123089"/>
                  <a:pt x="1921519" y="1096654"/>
                  <a:pt x="2017761" y="1070415"/>
                </a:cubicBezTo>
                <a:cubicBezTo>
                  <a:pt x="2018545" y="1070219"/>
                  <a:pt x="2019230" y="1070024"/>
                  <a:pt x="2020013" y="1069828"/>
                </a:cubicBezTo>
                <a:cubicBezTo>
                  <a:pt x="2048015" y="1062191"/>
                  <a:pt x="2076114" y="1054554"/>
                  <a:pt x="2104213" y="1046918"/>
                </a:cubicBezTo>
                <a:cubicBezTo>
                  <a:pt x="2111165" y="1044959"/>
                  <a:pt x="2118018" y="1043099"/>
                  <a:pt x="2124969" y="1041239"/>
                </a:cubicBezTo>
                <a:cubicBezTo>
                  <a:pt x="2151992" y="1033896"/>
                  <a:pt x="2178916" y="1026651"/>
                  <a:pt x="2205938" y="1019308"/>
                </a:cubicBezTo>
                <a:cubicBezTo>
                  <a:pt x="2213086" y="1017448"/>
                  <a:pt x="2220233" y="1015490"/>
                  <a:pt x="2227380" y="1013531"/>
                </a:cubicBezTo>
                <a:cubicBezTo>
                  <a:pt x="2255186" y="1006090"/>
                  <a:pt x="2282893" y="998552"/>
                  <a:pt x="2310601" y="991111"/>
                </a:cubicBezTo>
                <a:cubicBezTo>
                  <a:pt x="2315104" y="989936"/>
                  <a:pt x="2319706" y="988663"/>
                  <a:pt x="2324210" y="987488"/>
                </a:cubicBezTo>
                <a:cubicBezTo>
                  <a:pt x="2450705" y="953417"/>
                  <a:pt x="2577299" y="919737"/>
                  <a:pt x="2703794" y="886448"/>
                </a:cubicBezTo>
                <a:cubicBezTo>
                  <a:pt x="2705753" y="885959"/>
                  <a:pt x="2707613" y="885469"/>
                  <a:pt x="2709473" y="884980"/>
                </a:cubicBezTo>
                <a:cubicBezTo>
                  <a:pt x="2738943" y="877245"/>
                  <a:pt x="2768511" y="869510"/>
                  <a:pt x="2798079" y="861776"/>
                </a:cubicBezTo>
                <a:cubicBezTo>
                  <a:pt x="2802876" y="860503"/>
                  <a:pt x="2807771" y="859230"/>
                  <a:pt x="2812569" y="857957"/>
                </a:cubicBezTo>
                <a:cubicBezTo>
                  <a:pt x="2841745" y="850321"/>
                  <a:pt x="2871019" y="842684"/>
                  <a:pt x="2900195" y="835145"/>
                </a:cubicBezTo>
                <a:cubicBezTo>
                  <a:pt x="2904014" y="834166"/>
                  <a:pt x="2907832" y="833187"/>
                  <a:pt x="2911651" y="832208"/>
                </a:cubicBezTo>
                <a:cubicBezTo>
                  <a:pt x="3072316" y="790598"/>
                  <a:pt x="3233079" y="749770"/>
                  <a:pt x="3393744" y="710020"/>
                </a:cubicBezTo>
                <a:cubicBezTo>
                  <a:pt x="3395115" y="709727"/>
                  <a:pt x="3396387" y="709335"/>
                  <a:pt x="3397758" y="709041"/>
                </a:cubicBezTo>
                <a:cubicBezTo>
                  <a:pt x="3428697" y="701307"/>
                  <a:pt x="3459635" y="693670"/>
                  <a:pt x="3490574" y="686131"/>
                </a:cubicBezTo>
                <a:cubicBezTo>
                  <a:pt x="3493413" y="685348"/>
                  <a:pt x="3496350" y="684662"/>
                  <a:pt x="3499190" y="683977"/>
                </a:cubicBezTo>
                <a:cubicBezTo>
                  <a:pt x="3693437" y="636394"/>
                  <a:pt x="3887586" y="590378"/>
                  <a:pt x="4081833" y="546124"/>
                </a:cubicBezTo>
                <a:cubicBezTo>
                  <a:pt x="4083595" y="545733"/>
                  <a:pt x="4085260" y="545341"/>
                  <a:pt x="4087022" y="544949"/>
                </a:cubicBezTo>
                <a:cubicBezTo>
                  <a:pt x="4118548" y="537802"/>
                  <a:pt x="4150074" y="530655"/>
                  <a:pt x="4181600" y="523606"/>
                </a:cubicBezTo>
                <a:cubicBezTo>
                  <a:pt x="4182971" y="523312"/>
                  <a:pt x="4184243" y="523018"/>
                  <a:pt x="4185614" y="522725"/>
                </a:cubicBezTo>
                <a:cubicBezTo>
                  <a:pt x="4348139" y="486303"/>
                  <a:pt x="4510763" y="451155"/>
                  <a:pt x="4673386" y="417475"/>
                </a:cubicBezTo>
                <a:cubicBezTo>
                  <a:pt x="4674169" y="417279"/>
                  <a:pt x="4674855" y="417181"/>
                  <a:pt x="4675638" y="416985"/>
                </a:cubicBezTo>
                <a:cubicBezTo>
                  <a:pt x="4706870" y="410523"/>
                  <a:pt x="4738102" y="404159"/>
                  <a:pt x="4769334" y="397795"/>
                </a:cubicBezTo>
                <a:cubicBezTo>
                  <a:pt x="4771978" y="397208"/>
                  <a:pt x="4774622" y="396621"/>
                  <a:pt x="4777265" y="396131"/>
                </a:cubicBezTo>
                <a:cubicBezTo>
                  <a:pt x="4808497" y="389767"/>
                  <a:pt x="4839827" y="383501"/>
                  <a:pt x="4871060" y="377235"/>
                </a:cubicBezTo>
                <a:cubicBezTo>
                  <a:pt x="4871549" y="377137"/>
                  <a:pt x="4872039" y="377039"/>
                  <a:pt x="4872529" y="376941"/>
                </a:cubicBezTo>
                <a:cubicBezTo>
                  <a:pt x="5033683" y="344926"/>
                  <a:pt x="5194739" y="314477"/>
                  <a:pt x="5355895" y="285692"/>
                </a:cubicBezTo>
                <a:cubicBezTo>
                  <a:pt x="5360104" y="284909"/>
                  <a:pt x="5364314" y="284224"/>
                  <a:pt x="5368524" y="283440"/>
                </a:cubicBezTo>
                <a:cubicBezTo>
                  <a:pt x="5397799" y="278153"/>
                  <a:pt x="5427073" y="273062"/>
                  <a:pt x="5456347" y="267971"/>
                </a:cubicBezTo>
                <a:cubicBezTo>
                  <a:pt x="5460655" y="267188"/>
                  <a:pt x="5465061" y="266502"/>
                  <a:pt x="5469467" y="265719"/>
                </a:cubicBezTo>
                <a:cubicBezTo>
                  <a:pt x="5499523" y="260530"/>
                  <a:pt x="5529679" y="255341"/>
                  <a:pt x="5559737" y="250250"/>
                </a:cubicBezTo>
                <a:cubicBezTo>
                  <a:pt x="5560030" y="250250"/>
                  <a:pt x="5560226" y="250152"/>
                  <a:pt x="5560520" y="250152"/>
                </a:cubicBezTo>
                <a:cubicBezTo>
                  <a:pt x="5687406" y="228808"/>
                  <a:pt x="5814294" y="208542"/>
                  <a:pt x="5941181" y="189450"/>
                </a:cubicBezTo>
                <a:cubicBezTo>
                  <a:pt x="5947056" y="188569"/>
                  <a:pt x="5953028" y="187687"/>
                  <a:pt x="5959000" y="186806"/>
                </a:cubicBezTo>
                <a:cubicBezTo>
                  <a:pt x="5985924" y="182792"/>
                  <a:pt x="6012947" y="178876"/>
                  <a:pt x="6039871" y="174959"/>
                </a:cubicBezTo>
                <a:cubicBezTo>
                  <a:pt x="6047703" y="173785"/>
                  <a:pt x="6055634" y="172708"/>
                  <a:pt x="6063467" y="171533"/>
                </a:cubicBezTo>
                <a:cubicBezTo>
                  <a:pt x="6089999" y="167714"/>
                  <a:pt x="6116532" y="163994"/>
                  <a:pt x="6143065" y="160273"/>
                </a:cubicBezTo>
                <a:cubicBezTo>
                  <a:pt x="6150310" y="159196"/>
                  <a:pt x="6157555" y="158217"/>
                  <a:pt x="6164800" y="157238"/>
                </a:cubicBezTo>
                <a:cubicBezTo>
                  <a:pt x="6192508" y="153420"/>
                  <a:pt x="6220216" y="149602"/>
                  <a:pt x="6247923" y="145881"/>
                </a:cubicBezTo>
                <a:cubicBezTo>
                  <a:pt x="6248510" y="145783"/>
                  <a:pt x="6249196" y="145685"/>
                  <a:pt x="6249881" y="145587"/>
                </a:cubicBezTo>
                <a:cubicBezTo>
                  <a:pt x="6341032" y="133447"/>
                  <a:pt x="6432184" y="121894"/>
                  <a:pt x="6523335" y="111124"/>
                </a:cubicBezTo>
                <a:cubicBezTo>
                  <a:pt x="6531951" y="110145"/>
                  <a:pt x="6540567" y="109068"/>
                  <a:pt x="6549182" y="108089"/>
                </a:cubicBezTo>
                <a:cubicBezTo>
                  <a:pt x="6573170" y="105250"/>
                  <a:pt x="6597254" y="102508"/>
                  <a:pt x="6621340" y="99767"/>
                </a:cubicBezTo>
                <a:cubicBezTo>
                  <a:pt x="6632697" y="98494"/>
                  <a:pt x="6644152" y="97221"/>
                  <a:pt x="6655607" y="95949"/>
                </a:cubicBezTo>
                <a:cubicBezTo>
                  <a:pt x="6678811" y="93403"/>
                  <a:pt x="6701917" y="90858"/>
                  <a:pt x="6725023" y="88410"/>
                </a:cubicBezTo>
                <a:cubicBezTo>
                  <a:pt x="6737164" y="87137"/>
                  <a:pt x="6749402" y="85864"/>
                  <a:pt x="6761542" y="84591"/>
                </a:cubicBezTo>
                <a:cubicBezTo>
                  <a:pt x="6784452" y="82242"/>
                  <a:pt x="6807363" y="79892"/>
                  <a:pt x="6830273" y="77542"/>
                </a:cubicBezTo>
                <a:cubicBezTo>
                  <a:pt x="6842021" y="76367"/>
                  <a:pt x="6853770" y="75290"/>
                  <a:pt x="6865519" y="74115"/>
                </a:cubicBezTo>
                <a:cubicBezTo>
                  <a:pt x="6889115" y="71864"/>
                  <a:pt x="6912710" y="69514"/>
                  <a:pt x="6936306" y="67262"/>
                </a:cubicBezTo>
                <a:cubicBezTo>
                  <a:pt x="6937775" y="67164"/>
                  <a:pt x="6939341" y="66968"/>
                  <a:pt x="6940810" y="66870"/>
                </a:cubicBezTo>
                <a:cubicBezTo>
                  <a:pt x="6993288" y="61877"/>
                  <a:pt x="7045863" y="57275"/>
                  <a:pt x="7098342" y="52870"/>
                </a:cubicBezTo>
                <a:cubicBezTo>
                  <a:pt x="7111853" y="51695"/>
                  <a:pt x="7125266" y="50520"/>
                  <a:pt x="7138777" y="49443"/>
                </a:cubicBezTo>
                <a:cubicBezTo>
                  <a:pt x="7158946" y="47779"/>
                  <a:pt x="7179212" y="46212"/>
                  <a:pt x="7199381" y="44646"/>
                </a:cubicBezTo>
                <a:cubicBezTo>
                  <a:pt x="7215145" y="43471"/>
                  <a:pt x="7230810" y="42198"/>
                  <a:pt x="7246572" y="41023"/>
                </a:cubicBezTo>
                <a:cubicBezTo>
                  <a:pt x="7265958" y="39554"/>
                  <a:pt x="7285442" y="38184"/>
                  <a:pt x="7304827" y="36813"/>
                </a:cubicBezTo>
                <a:cubicBezTo>
                  <a:pt x="7321569" y="35638"/>
                  <a:pt x="7338214" y="34561"/>
                  <a:pt x="7354857" y="33386"/>
                </a:cubicBezTo>
                <a:cubicBezTo>
                  <a:pt x="7373656" y="32113"/>
                  <a:pt x="7392454" y="30841"/>
                  <a:pt x="7411252" y="29666"/>
                </a:cubicBezTo>
                <a:cubicBezTo>
                  <a:pt x="7428973" y="28491"/>
                  <a:pt x="7446792" y="27414"/>
                  <a:pt x="7464513" y="26337"/>
                </a:cubicBezTo>
                <a:cubicBezTo>
                  <a:pt x="7482332" y="25260"/>
                  <a:pt x="7500151" y="24085"/>
                  <a:pt x="7517970" y="23106"/>
                </a:cubicBezTo>
                <a:cubicBezTo>
                  <a:pt x="7538727" y="21931"/>
                  <a:pt x="7559483" y="20854"/>
                  <a:pt x="7580239" y="19777"/>
                </a:cubicBezTo>
                <a:cubicBezTo>
                  <a:pt x="7595806" y="18994"/>
                  <a:pt x="7611373" y="18113"/>
                  <a:pt x="7626941" y="17330"/>
                </a:cubicBezTo>
                <a:cubicBezTo>
                  <a:pt x="7660621" y="15665"/>
                  <a:pt x="7694203" y="14196"/>
                  <a:pt x="7727785" y="12728"/>
                </a:cubicBezTo>
                <a:cubicBezTo>
                  <a:pt x="7741981" y="12140"/>
                  <a:pt x="7756080" y="11651"/>
                  <a:pt x="7770276" y="11063"/>
                </a:cubicBezTo>
                <a:cubicBezTo>
                  <a:pt x="7792305" y="10182"/>
                  <a:pt x="7814334" y="9301"/>
                  <a:pt x="7836363" y="8518"/>
                </a:cubicBezTo>
                <a:cubicBezTo>
                  <a:pt x="7851441" y="8028"/>
                  <a:pt x="7866616" y="7539"/>
                  <a:pt x="7881694" y="7049"/>
                </a:cubicBezTo>
                <a:cubicBezTo>
                  <a:pt x="7903135" y="6462"/>
                  <a:pt x="7924479" y="5777"/>
                  <a:pt x="7945921" y="5189"/>
                </a:cubicBezTo>
                <a:cubicBezTo>
                  <a:pt x="7960803" y="4797"/>
                  <a:pt x="7975685" y="4406"/>
                  <a:pt x="7990566" y="4014"/>
                </a:cubicBezTo>
                <a:cubicBezTo>
                  <a:pt x="8012889" y="3427"/>
                  <a:pt x="8035310" y="2937"/>
                  <a:pt x="8057633" y="2546"/>
                </a:cubicBezTo>
                <a:cubicBezTo>
                  <a:pt x="8071339" y="2252"/>
                  <a:pt x="8084948" y="1958"/>
                  <a:pt x="8098656" y="1762"/>
                </a:cubicBezTo>
                <a:cubicBezTo>
                  <a:pt x="8124503" y="1371"/>
                  <a:pt x="8150252" y="1077"/>
                  <a:pt x="8176100" y="783"/>
                </a:cubicBezTo>
                <a:cubicBezTo>
                  <a:pt x="8186184" y="685"/>
                  <a:pt x="8196366" y="587"/>
                  <a:pt x="8206451" y="490"/>
                </a:cubicBezTo>
                <a:cubicBezTo>
                  <a:pt x="8243068" y="196"/>
                  <a:pt x="8279685" y="0"/>
                  <a:pt x="831630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FF3D2-ED39-8FFA-A21A-D0C06A5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5DE89-7CF8-D976-79BD-69B67CC1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24BA3-725F-4040-83A8-32575662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E872F4-5284-D129-4A35-5C5A189D4C8B}"/>
              </a:ext>
            </a:extLst>
          </p:cNvPr>
          <p:cNvSpPr/>
          <p:nvPr userDrawn="1"/>
        </p:nvSpPr>
        <p:spPr>
          <a:xfrm>
            <a:off x="11002548" y="3758609"/>
            <a:ext cx="1189453" cy="3099390"/>
          </a:xfrm>
          <a:custGeom>
            <a:avLst/>
            <a:gdLst>
              <a:gd name="connsiteX0" fmla="*/ 60311 w 1189453"/>
              <a:gd name="connsiteY0" fmla="*/ 0 h 3099390"/>
              <a:gd name="connsiteX1" fmla="*/ 1138559 w 1189453"/>
              <a:gd name="connsiteY1" fmla="*/ 327168 h 3099390"/>
              <a:gd name="connsiteX2" fmla="*/ 1189453 w 1189453"/>
              <a:gd name="connsiteY2" fmla="*/ 346428 h 3099390"/>
              <a:gd name="connsiteX3" fmla="*/ 1189453 w 1189453"/>
              <a:gd name="connsiteY3" fmla="*/ 3099390 h 3099390"/>
              <a:gd name="connsiteX4" fmla="*/ 896306 w 1189453"/>
              <a:gd name="connsiteY4" fmla="*/ 3099390 h 3099390"/>
              <a:gd name="connsiteX5" fmla="*/ 831297 w 1189453"/>
              <a:gd name="connsiteY5" fmla="*/ 3077042 h 3099390"/>
              <a:gd name="connsiteX6" fmla="*/ 0 w 1189453"/>
              <a:gd name="connsiteY6" fmla="*/ 2841452 h 3099390"/>
              <a:gd name="connsiteX7" fmla="*/ 60311 w 1189453"/>
              <a:gd name="connsiteY7" fmla="*/ 2855942 h 3099390"/>
              <a:gd name="connsiteX8" fmla="*/ 60311 w 1189453"/>
              <a:gd name="connsiteY8" fmla="*/ 0 h 30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9453" h="3099390">
                <a:moveTo>
                  <a:pt x="60311" y="0"/>
                </a:moveTo>
                <a:cubicBezTo>
                  <a:pt x="419727" y="88361"/>
                  <a:pt x="779143" y="196719"/>
                  <a:pt x="1138559" y="327168"/>
                </a:cubicBezTo>
                <a:lnTo>
                  <a:pt x="1189453" y="346428"/>
                </a:lnTo>
                <a:lnTo>
                  <a:pt x="1189453" y="3099390"/>
                </a:lnTo>
                <a:lnTo>
                  <a:pt x="896306" y="3099390"/>
                </a:lnTo>
                <a:lnTo>
                  <a:pt x="831297" y="3077042"/>
                </a:lnTo>
                <a:cubicBezTo>
                  <a:pt x="554192" y="2986072"/>
                  <a:pt x="277089" y="2907870"/>
                  <a:pt x="0" y="2841452"/>
                </a:cubicBezTo>
                <a:cubicBezTo>
                  <a:pt x="20071" y="2846347"/>
                  <a:pt x="40240" y="2851047"/>
                  <a:pt x="60311" y="2855942"/>
                </a:cubicBezTo>
                <a:lnTo>
                  <a:pt x="60311" y="0"/>
                </a:lnTo>
                <a:close/>
              </a:path>
            </a:pathLst>
          </a:custGeom>
          <a:solidFill>
            <a:srgbClr val="006E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B2A461-5C2E-3D51-BF48-66C1B48F2C97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1B88C5-2955-DC88-A802-E31309413D5D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821596-BD8B-761A-4683-4CAC99CDA60F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203A4B-E7E1-EF46-56C1-2AA0C21F96F9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7140899-B1EE-4EA8-96B3-6340AC83EEC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4">
            <a:extLst>
              <a:ext uri="{FF2B5EF4-FFF2-40B4-BE49-F238E27FC236}">
                <a16:creationId xmlns:a16="http://schemas.microsoft.com/office/drawing/2014/main" id="{1D83166C-52E2-028A-ECC5-0FB9EA0D6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 Goes Here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34149D0-07B1-CB58-7A93-9CE4C8F41E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897" y="1354595"/>
            <a:ext cx="5173445" cy="1941120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3C2DC91-AB99-E297-B1C9-C7C7C6637B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6000" y="1354595"/>
            <a:ext cx="5197034" cy="1941120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CEAD528-205D-150B-4F54-8D6AF5207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72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+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988D10F0-CFD3-A17C-1CAE-8AD24AB2E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67820"/>
          </a:xfrm>
          <a:custGeom>
            <a:avLst/>
            <a:gdLst>
              <a:gd name="connsiteX0" fmla="*/ 0 w 12192000"/>
              <a:gd name="connsiteY0" fmla="*/ 0 h 3567820"/>
              <a:gd name="connsiteX1" fmla="*/ 12192000 w 12192000"/>
              <a:gd name="connsiteY1" fmla="*/ 0 h 3567820"/>
              <a:gd name="connsiteX2" fmla="*/ 12192000 w 12192000"/>
              <a:gd name="connsiteY2" fmla="*/ 32748 h 3567820"/>
              <a:gd name="connsiteX3" fmla="*/ 12192000 w 12192000"/>
              <a:gd name="connsiteY3" fmla="*/ 1165748 h 3567820"/>
              <a:gd name="connsiteX4" fmla="*/ 12192000 w 12192000"/>
              <a:gd name="connsiteY4" fmla="*/ 2430684 h 3567820"/>
              <a:gd name="connsiteX5" fmla="*/ 8910052 w 12192000"/>
              <a:gd name="connsiteY5" fmla="*/ 2430684 h 3567820"/>
              <a:gd name="connsiteX6" fmla="*/ 8788288 w 12192000"/>
              <a:gd name="connsiteY6" fmla="*/ 2477583 h 3567820"/>
              <a:gd name="connsiteX7" fmla="*/ 6342412 w 12192000"/>
              <a:gd name="connsiteY7" fmla="*/ 2509941 h 3567820"/>
              <a:gd name="connsiteX8" fmla="*/ 6187659 w 12192000"/>
              <a:gd name="connsiteY8" fmla="*/ 2430684 h 3567820"/>
              <a:gd name="connsiteX9" fmla="*/ 5501640 w 12192000"/>
              <a:gd name="connsiteY9" fmla="*/ 2430684 h 3567820"/>
              <a:gd name="connsiteX10" fmla="*/ 5501640 w 12192000"/>
              <a:gd name="connsiteY10" fmla="*/ 3567820 h 3567820"/>
              <a:gd name="connsiteX11" fmla="*/ 0 w 12192000"/>
              <a:gd name="connsiteY11" fmla="*/ 3567820 h 3567820"/>
              <a:gd name="connsiteX12" fmla="*/ 0 w 12192000"/>
              <a:gd name="connsiteY12" fmla="*/ 2430684 h 3567820"/>
              <a:gd name="connsiteX13" fmla="*/ 0 w 12192000"/>
              <a:gd name="connsiteY13" fmla="*/ 32748 h 356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67820">
                <a:moveTo>
                  <a:pt x="0" y="0"/>
                </a:moveTo>
                <a:lnTo>
                  <a:pt x="12192000" y="0"/>
                </a:lnTo>
                <a:lnTo>
                  <a:pt x="12192000" y="32748"/>
                </a:lnTo>
                <a:lnTo>
                  <a:pt x="12192000" y="1165748"/>
                </a:lnTo>
                <a:lnTo>
                  <a:pt x="12192000" y="2430684"/>
                </a:lnTo>
                <a:lnTo>
                  <a:pt x="8910052" y="2430684"/>
                </a:lnTo>
                <a:lnTo>
                  <a:pt x="8788288" y="2477583"/>
                </a:lnTo>
                <a:cubicBezTo>
                  <a:pt x="7972996" y="2766349"/>
                  <a:pt x="7157704" y="2885511"/>
                  <a:pt x="6342412" y="2509941"/>
                </a:cubicBezTo>
                <a:lnTo>
                  <a:pt x="6187659" y="2430684"/>
                </a:lnTo>
                <a:lnTo>
                  <a:pt x="5501640" y="2430684"/>
                </a:lnTo>
                <a:lnTo>
                  <a:pt x="5501640" y="3567820"/>
                </a:lnTo>
                <a:lnTo>
                  <a:pt x="0" y="3567820"/>
                </a:lnTo>
                <a:lnTo>
                  <a:pt x="0" y="2430684"/>
                </a:lnTo>
                <a:lnTo>
                  <a:pt x="0" y="32748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60A7F0C-2DAC-60C3-0596-156090BB4A9B}"/>
              </a:ext>
            </a:extLst>
          </p:cNvPr>
          <p:cNvSpPr/>
          <p:nvPr userDrawn="1"/>
        </p:nvSpPr>
        <p:spPr>
          <a:xfrm>
            <a:off x="0" y="2816012"/>
            <a:ext cx="12192001" cy="4056620"/>
          </a:xfrm>
          <a:custGeom>
            <a:avLst/>
            <a:gdLst>
              <a:gd name="connsiteX0" fmla="*/ 0 w 12192001"/>
              <a:gd name="connsiteY0" fmla="*/ 728659 h 4056620"/>
              <a:gd name="connsiteX1" fmla="*/ 5501640 w 12192001"/>
              <a:gd name="connsiteY1" fmla="*/ 728659 h 4056620"/>
              <a:gd name="connsiteX2" fmla="*/ 5501640 w 12192001"/>
              <a:gd name="connsiteY2" fmla="*/ 744937 h 4056620"/>
              <a:gd name="connsiteX3" fmla="*/ 5527120 w 12192001"/>
              <a:gd name="connsiteY3" fmla="*/ 793436 h 4056620"/>
              <a:gd name="connsiteX4" fmla="*/ 9973957 w 12192001"/>
              <a:gd name="connsiteY4" fmla="*/ 811578 h 4056620"/>
              <a:gd name="connsiteX5" fmla="*/ 10153879 w 12192001"/>
              <a:gd name="connsiteY5" fmla="*/ 728659 h 4056620"/>
              <a:gd name="connsiteX6" fmla="*/ 12192000 w 12192001"/>
              <a:gd name="connsiteY6" fmla="*/ 728659 h 4056620"/>
              <a:gd name="connsiteX7" fmla="*/ 12192000 w 12192001"/>
              <a:gd name="connsiteY7" fmla="*/ 4056620 h 4056620"/>
              <a:gd name="connsiteX8" fmla="*/ 0 w 12192001"/>
              <a:gd name="connsiteY8" fmla="*/ 4056620 h 4056620"/>
              <a:gd name="connsiteX9" fmla="*/ 12192001 w 12192001"/>
              <a:gd name="connsiteY9" fmla="*/ 0 h 4056620"/>
              <a:gd name="connsiteX10" fmla="*/ 12192001 w 12192001"/>
              <a:gd name="connsiteY10" fmla="*/ 728658 h 4056620"/>
              <a:gd name="connsiteX11" fmla="*/ 10153880 w 12192001"/>
              <a:gd name="connsiteY11" fmla="*/ 728658 h 4056620"/>
              <a:gd name="connsiteX12" fmla="*/ 10378208 w 12192001"/>
              <a:gd name="connsiteY12" fmla="*/ 625274 h 4056620"/>
              <a:gd name="connsiteX13" fmla="*/ 11995313 w 12192001"/>
              <a:gd name="connsiteY13" fmla="*/ 36605 h 405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1" h="4056620">
                <a:moveTo>
                  <a:pt x="0" y="728659"/>
                </a:moveTo>
                <a:lnTo>
                  <a:pt x="5501640" y="728659"/>
                </a:lnTo>
                <a:lnTo>
                  <a:pt x="5501640" y="744937"/>
                </a:lnTo>
                <a:cubicBezTo>
                  <a:pt x="5501640" y="758086"/>
                  <a:pt x="5513150" y="780286"/>
                  <a:pt x="5527120" y="793436"/>
                </a:cubicBezTo>
                <a:cubicBezTo>
                  <a:pt x="7009603" y="2141790"/>
                  <a:pt x="8491719" y="1496477"/>
                  <a:pt x="9973957" y="811578"/>
                </a:cubicBezTo>
                <a:lnTo>
                  <a:pt x="10153879" y="728659"/>
                </a:lnTo>
                <a:lnTo>
                  <a:pt x="12192000" y="728659"/>
                </a:lnTo>
                <a:lnTo>
                  <a:pt x="12192000" y="4056620"/>
                </a:lnTo>
                <a:lnTo>
                  <a:pt x="0" y="4056620"/>
                </a:lnTo>
                <a:close/>
                <a:moveTo>
                  <a:pt x="12192001" y="0"/>
                </a:moveTo>
                <a:lnTo>
                  <a:pt x="12192001" y="728658"/>
                </a:lnTo>
                <a:lnTo>
                  <a:pt x="10153880" y="728658"/>
                </a:lnTo>
                <a:lnTo>
                  <a:pt x="10378208" y="625274"/>
                </a:lnTo>
                <a:cubicBezTo>
                  <a:pt x="10917213" y="379475"/>
                  <a:pt x="11456241" y="151932"/>
                  <a:pt x="11995313" y="366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49B81-2D9B-44B1-EF89-796DB579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F4587-6FA8-757F-520F-C338E9D9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22257-37C3-C9AF-C9B4-333CEE4E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A05A5E-304A-34F1-094E-2CB7FC5B3842}"/>
              </a:ext>
            </a:extLst>
          </p:cNvPr>
          <p:cNvSpPr/>
          <p:nvPr userDrawn="1"/>
        </p:nvSpPr>
        <p:spPr>
          <a:xfrm>
            <a:off x="6867758" y="4491115"/>
            <a:ext cx="5324242" cy="2366884"/>
          </a:xfrm>
          <a:custGeom>
            <a:avLst/>
            <a:gdLst>
              <a:gd name="connsiteX0" fmla="*/ 6376590 w 6376590"/>
              <a:gd name="connsiteY0" fmla="*/ 0 h 2834704"/>
              <a:gd name="connsiteX1" fmla="*/ 6376590 w 6376590"/>
              <a:gd name="connsiteY1" fmla="*/ 2007118 h 2834704"/>
              <a:gd name="connsiteX2" fmla="*/ 6089032 w 6376590"/>
              <a:gd name="connsiteY2" fmla="*/ 2062788 h 2834704"/>
              <a:gd name="connsiteX3" fmla="*/ 4069527 w 6376590"/>
              <a:gd name="connsiteY3" fmla="*/ 2818503 h 2834704"/>
              <a:gd name="connsiteX4" fmla="*/ 4034410 w 6376590"/>
              <a:gd name="connsiteY4" fmla="*/ 2834704 h 2834704"/>
              <a:gd name="connsiteX5" fmla="*/ 0 w 6376590"/>
              <a:gd name="connsiteY5" fmla="*/ 2834704 h 2834704"/>
              <a:gd name="connsiteX6" fmla="*/ 0 w 6376590"/>
              <a:gd name="connsiteY6" fmla="*/ 1856025 h 2834704"/>
              <a:gd name="connsiteX7" fmla="*/ 30515 w 6376590"/>
              <a:gd name="connsiteY7" fmla="*/ 1831410 h 2834704"/>
              <a:gd name="connsiteX8" fmla="*/ 6192157 w 6376590"/>
              <a:gd name="connsiteY8" fmla="*/ 33281 h 2834704"/>
              <a:gd name="connsiteX9" fmla="*/ 6376590 w 6376590"/>
              <a:gd name="connsiteY9" fmla="*/ 0 h 283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76590" h="2834704">
                <a:moveTo>
                  <a:pt x="6376590" y="0"/>
                </a:moveTo>
                <a:lnTo>
                  <a:pt x="6376590" y="2007118"/>
                </a:lnTo>
                <a:lnTo>
                  <a:pt x="6089032" y="2062788"/>
                </a:lnTo>
                <a:cubicBezTo>
                  <a:pt x="5415864" y="2214383"/>
                  <a:pt x="4742696" y="2508822"/>
                  <a:pt x="4069527" y="2818503"/>
                </a:cubicBezTo>
                <a:lnTo>
                  <a:pt x="4034410" y="2834704"/>
                </a:lnTo>
                <a:lnTo>
                  <a:pt x="0" y="2834704"/>
                </a:lnTo>
                <a:lnTo>
                  <a:pt x="0" y="1856025"/>
                </a:lnTo>
                <a:cubicBezTo>
                  <a:pt x="0" y="1838303"/>
                  <a:pt x="13775" y="1827473"/>
                  <a:pt x="30515" y="1831410"/>
                </a:cubicBezTo>
                <a:cubicBezTo>
                  <a:pt x="2084720" y="2257703"/>
                  <a:pt x="4138011" y="450077"/>
                  <a:pt x="6192157" y="33281"/>
                </a:cubicBezTo>
                <a:lnTo>
                  <a:pt x="637659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EC2009-DD0D-BCFA-1E22-CB51B234856F}"/>
              </a:ext>
            </a:extLst>
          </p:cNvPr>
          <p:cNvSpPr/>
          <p:nvPr userDrawn="1"/>
        </p:nvSpPr>
        <p:spPr>
          <a:xfrm>
            <a:off x="5501639" y="1152122"/>
            <a:ext cx="6690360" cy="3255718"/>
          </a:xfrm>
          <a:custGeom>
            <a:avLst/>
            <a:gdLst>
              <a:gd name="connsiteX0" fmla="*/ 1 w 6690360"/>
              <a:gd name="connsiteY0" fmla="*/ 2402073 h 3255718"/>
              <a:gd name="connsiteX1" fmla="*/ 4652240 w 6690360"/>
              <a:gd name="connsiteY1" fmla="*/ 2402073 h 3255718"/>
              <a:gd name="connsiteX2" fmla="*/ 4472318 w 6690360"/>
              <a:gd name="connsiteY2" fmla="*/ 2484992 h 3255718"/>
              <a:gd name="connsiteX3" fmla="*/ 25481 w 6690360"/>
              <a:gd name="connsiteY3" fmla="*/ 2466850 h 3255718"/>
              <a:gd name="connsiteX4" fmla="*/ 1 w 6690360"/>
              <a:gd name="connsiteY4" fmla="*/ 2418351 h 3255718"/>
              <a:gd name="connsiteX5" fmla="*/ 6690360 w 6690360"/>
              <a:gd name="connsiteY5" fmla="*/ 0 h 3255718"/>
              <a:gd name="connsiteX6" fmla="*/ 6690360 w 6690360"/>
              <a:gd name="connsiteY6" fmla="*/ 1673414 h 3255718"/>
              <a:gd name="connsiteX7" fmla="*/ 6493672 w 6690360"/>
              <a:gd name="connsiteY7" fmla="*/ 1710019 h 3255718"/>
              <a:gd name="connsiteX8" fmla="*/ 4876567 w 6690360"/>
              <a:gd name="connsiteY8" fmla="*/ 2298688 h 3255718"/>
              <a:gd name="connsiteX9" fmla="*/ 4652239 w 6690360"/>
              <a:gd name="connsiteY9" fmla="*/ 2402072 h 3255718"/>
              <a:gd name="connsiteX10" fmla="*/ 0 w 6690360"/>
              <a:gd name="connsiteY10" fmla="*/ 2402072 h 3255718"/>
              <a:gd name="connsiteX11" fmla="*/ 0 w 6690360"/>
              <a:gd name="connsiteY11" fmla="*/ 794136 h 3255718"/>
              <a:gd name="connsiteX12" fmla="*/ 25480 w 6690360"/>
              <a:gd name="connsiteY12" fmla="*/ 791669 h 3255718"/>
              <a:gd name="connsiteX13" fmla="*/ 6547816 w 6690360"/>
              <a:gd name="connsiteY13" fmla="*/ 22900 h 325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90360" h="3255718">
                <a:moveTo>
                  <a:pt x="1" y="2402073"/>
                </a:moveTo>
                <a:lnTo>
                  <a:pt x="4652240" y="2402073"/>
                </a:lnTo>
                <a:lnTo>
                  <a:pt x="4472318" y="2484992"/>
                </a:lnTo>
                <a:cubicBezTo>
                  <a:pt x="2990080" y="3169891"/>
                  <a:pt x="1507964" y="3815204"/>
                  <a:pt x="25481" y="2466850"/>
                </a:cubicBezTo>
                <a:cubicBezTo>
                  <a:pt x="11511" y="2453700"/>
                  <a:pt x="1" y="2431500"/>
                  <a:pt x="1" y="2418351"/>
                </a:cubicBezTo>
                <a:close/>
                <a:moveTo>
                  <a:pt x="6690360" y="0"/>
                </a:moveTo>
                <a:lnTo>
                  <a:pt x="6690360" y="1673414"/>
                </a:lnTo>
                <a:lnTo>
                  <a:pt x="6493672" y="1710019"/>
                </a:lnTo>
                <a:cubicBezTo>
                  <a:pt x="5954600" y="1825346"/>
                  <a:pt x="5415572" y="2052889"/>
                  <a:pt x="4876567" y="2298688"/>
                </a:cubicBezTo>
                <a:lnTo>
                  <a:pt x="4652239" y="2402072"/>
                </a:lnTo>
                <a:lnTo>
                  <a:pt x="0" y="2402072"/>
                </a:lnTo>
                <a:lnTo>
                  <a:pt x="0" y="794136"/>
                </a:lnTo>
                <a:cubicBezTo>
                  <a:pt x="0" y="779339"/>
                  <a:pt x="11510" y="778519"/>
                  <a:pt x="25480" y="791669"/>
                </a:cubicBezTo>
                <a:cubicBezTo>
                  <a:pt x="2199592" y="2769051"/>
                  <a:pt x="4373704" y="457653"/>
                  <a:pt x="6547816" y="22900"/>
                </a:cubicBezTo>
                <a:close/>
              </a:path>
            </a:pathLst>
          </a:custGeom>
          <a:solidFill>
            <a:srgbClr val="006E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FE7F6E3-9D4C-4E0E-122B-A76F235B704F}"/>
              </a:ext>
            </a:extLst>
          </p:cNvPr>
          <p:cNvSpPr/>
          <p:nvPr userDrawn="1"/>
        </p:nvSpPr>
        <p:spPr>
          <a:xfrm>
            <a:off x="6867758" y="4491116"/>
            <a:ext cx="5324242" cy="2366884"/>
          </a:xfrm>
          <a:custGeom>
            <a:avLst/>
            <a:gdLst>
              <a:gd name="connsiteX0" fmla="*/ 6376590 w 6376590"/>
              <a:gd name="connsiteY0" fmla="*/ 0 h 2834704"/>
              <a:gd name="connsiteX1" fmla="*/ 6376590 w 6376590"/>
              <a:gd name="connsiteY1" fmla="*/ 2007118 h 2834704"/>
              <a:gd name="connsiteX2" fmla="*/ 6089032 w 6376590"/>
              <a:gd name="connsiteY2" fmla="*/ 2062788 h 2834704"/>
              <a:gd name="connsiteX3" fmla="*/ 4069527 w 6376590"/>
              <a:gd name="connsiteY3" fmla="*/ 2818503 h 2834704"/>
              <a:gd name="connsiteX4" fmla="*/ 4034410 w 6376590"/>
              <a:gd name="connsiteY4" fmla="*/ 2834704 h 2834704"/>
              <a:gd name="connsiteX5" fmla="*/ 0 w 6376590"/>
              <a:gd name="connsiteY5" fmla="*/ 2834704 h 2834704"/>
              <a:gd name="connsiteX6" fmla="*/ 0 w 6376590"/>
              <a:gd name="connsiteY6" fmla="*/ 1856025 h 2834704"/>
              <a:gd name="connsiteX7" fmla="*/ 30515 w 6376590"/>
              <a:gd name="connsiteY7" fmla="*/ 1831410 h 2834704"/>
              <a:gd name="connsiteX8" fmla="*/ 6192157 w 6376590"/>
              <a:gd name="connsiteY8" fmla="*/ 33281 h 2834704"/>
              <a:gd name="connsiteX9" fmla="*/ 6376590 w 6376590"/>
              <a:gd name="connsiteY9" fmla="*/ 0 h 283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76590" h="2834704">
                <a:moveTo>
                  <a:pt x="6376590" y="0"/>
                </a:moveTo>
                <a:lnTo>
                  <a:pt x="6376590" y="2007118"/>
                </a:lnTo>
                <a:lnTo>
                  <a:pt x="6089032" y="2062788"/>
                </a:lnTo>
                <a:cubicBezTo>
                  <a:pt x="5415864" y="2214383"/>
                  <a:pt x="4742696" y="2508822"/>
                  <a:pt x="4069527" y="2818503"/>
                </a:cubicBezTo>
                <a:lnTo>
                  <a:pt x="4034410" y="2834704"/>
                </a:lnTo>
                <a:lnTo>
                  <a:pt x="0" y="2834704"/>
                </a:lnTo>
                <a:lnTo>
                  <a:pt x="0" y="1856025"/>
                </a:lnTo>
                <a:cubicBezTo>
                  <a:pt x="0" y="1838303"/>
                  <a:pt x="13775" y="1827473"/>
                  <a:pt x="30515" y="1831410"/>
                </a:cubicBezTo>
                <a:cubicBezTo>
                  <a:pt x="2084720" y="2257703"/>
                  <a:pt x="4138011" y="450077"/>
                  <a:pt x="6192157" y="33281"/>
                </a:cubicBezTo>
                <a:lnTo>
                  <a:pt x="6376590" y="0"/>
                </a:lnTo>
                <a:close/>
              </a:path>
            </a:pathLst>
          </a:custGeom>
          <a:solidFill>
            <a:srgbClr val="006E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itle 4">
            <a:extLst>
              <a:ext uri="{FF2B5EF4-FFF2-40B4-BE49-F238E27FC236}">
                <a16:creationId xmlns:a16="http://schemas.microsoft.com/office/drawing/2014/main" id="{D47A7D39-8440-5470-12D9-B9A7AA4CE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4236333"/>
            <a:ext cx="6545604" cy="1968859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 Goes Here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1E430264-0831-296F-35B8-01470534A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5189263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85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2FC54DFE-BC57-2646-DFA5-BAC921E7CB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92001" cy="4326959"/>
          </a:xfrm>
          <a:custGeom>
            <a:avLst/>
            <a:gdLst>
              <a:gd name="connsiteX0" fmla="*/ 0 w 12192001"/>
              <a:gd name="connsiteY0" fmla="*/ 0 h 4326959"/>
              <a:gd name="connsiteX1" fmla="*/ 12192001 w 12192001"/>
              <a:gd name="connsiteY1" fmla="*/ 0 h 4326959"/>
              <a:gd name="connsiteX2" fmla="*/ 12192001 w 12192001"/>
              <a:gd name="connsiteY2" fmla="*/ 4296848 h 4326959"/>
              <a:gd name="connsiteX3" fmla="*/ 12192000 w 12192001"/>
              <a:gd name="connsiteY3" fmla="*/ 4296848 h 4326959"/>
              <a:gd name="connsiteX4" fmla="*/ 12192000 w 12192001"/>
              <a:gd name="connsiteY4" fmla="*/ 2749385 h 4326959"/>
              <a:gd name="connsiteX5" fmla="*/ 12049456 w 12192001"/>
              <a:gd name="connsiteY5" fmla="*/ 2772285 h 4326959"/>
              <a:gd name="connsiteX6" fmla="*/ 7565350 w 12192001"/>
              <a:gd name="connsiteY6" fmla="*/ 4326525 h 4326959"/>
              <a:gd name="connsiteX7" fmla="*/ 7527959 w 12192001"/>
              <a:gd name="connsiteY7" fmla="*/ 4326959 h 4326959"/>
              <a:gd name="connsiteX8" fmla="*/ 7527959 w 12192001"/>
              <a:gd name="connsiteY8" fmla="*/ 2273917 h 4326959"/>
              <a:gd name="connsiteX9" fmla="*/ 7451727 w 12192001"/>
              <a:gd name="connsiteY9" fmla="*/ 2241529 h 4326959"/>
              <a:gd name="connsiteX10" fmla="*/ 0 w 12192001"/>
              <a:gd name="connsiteY10" fmla="*/ 1889670 h 432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1" h="4326959">
                <a:moveTo>
                  <a:pt x="0" y="0"/>
                </a:moveTo>
                <a:lnTo>
                  <a:pt x="12192001" y="0"/>
                </a:lnTo>
                <a:lnTo>
                  <a:pt x="12192001" y="4296848"/>
                </a:lnTo>
                <a:lnTo>
                  <a:pt x="12192000" y="4296848"/>
                </a:lnTo>
                <a:lnTo>
                  <a:pt x="12192000" y="2749385"/>
                </a:lnTo>
                <a:lnTo>
                  <a:pt x="12049456" y="2772285"/>
                </a:lnTo>
                <a:cubicBezTo>
                  <a:pt x="10554754" y="3071178"/>
                  <a:pt x="9060052" y="4257079"/>
                  <a:pt x="7565350" y="4326525"/>
                </a:cubicBezTo>
                <a:lnTo>
                  <a:pt x="7527959" y="4326959"/>
                </a:lnTo>
                <a:lnTo>
                  <a:pt x="7527959" y="2273917"/>
                </a:lnTo>
                <a:cubicBezTo>
                  <a:pt x="7528069" y="2250452"/>
                  <a:pt x="7493699" y="2236021"/>
                  <a:pt x="7451727" y="2241529"/>
                </a:cubicBezTo>
                <a:cubicBezTo>
                  <a:pt x="4967781" y="2566509"/>
                  <a:pt x="2483946" y="2620599"/>
                  <a:pt x="0" y="18896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C1D9F8D-7841-9524-134B-405E20E4CB6E}"/>
              </a:ext>
            </a:extLst>
          </p:cNvPr>
          <p:cNvSpPr/>
          <p:nvPr userDrawn="1"/>
        </p:nvSpPr>
        <p:spPr>
          <a:xfrm>
            <a:off x="-1" y="1889670"/>
            <a:ext cx="12192001" cy="4966349"/>
          </a:xfrm>
          <a:custGeom>
            <a:avLst/>
            <a:gdLst>
              <a:gd name="connsiteX0" fmla="*/ 0 w 12192001"/>
              <a:gd name="connsiteY0" fmla="*/ 0 h 4966349"/>
              <a:gd name="connsiteX1" fmla="*/ 7451727 w 12192001"/>
              <a:gd name="connsiteY1" fmla="*/ 351859 h 4966349"/>
              <a:gd name="connsiteX2" fmla="*/ 7527959 w 12192001"/>
              <a:gd name="connsiteY2" fmla="*/ 384247 h 4966349"/>
              <a:gd name="connsiteX3" fmla="*/ 7527959 w 12192001"/>
              <a:gd name="connsiteY3" fmla="*/ 3056681 h 4966349"/>
              <a:gd name="connsiteX4" fmla="*/ 7604082 w 12192001"/>
              <a:gd name="connsiteY4" fmla="*/ 3088849 h 4966349"/>
              <a:gd name="connsiteX5" fmla="*/ 8637737 w 12192001"/>
              <a:gd name="connsiteY5" fmla="*/ 2935282 h 4966349"/>
              <a:gd name="connsiteX6" fmla="*/ 8791083 w 12192001"/>
              <a:gd name="connsiteY6" fmla="*/ 2910716 h 4966349"/>
              <a:gd name="connsiteX7" fmla="*/ 8791083 w 12192001"/>
              <a:gd name="connsiteY7" fmla="*/ 2912478 h 4966349"/>
              <a:gd name="connsiteX8" fmla="*/ 12192001 w 12192001"/>
              <a:gd name="connsiteY8" fmla="*/ 2407178 h 4966349"/>
              <a:gd name="connsiteX9" fmla="*/ 12192001 w 12192001"/>
              <a:gd name="connsiteY9" fmla="*/ 4966349 h 4966349"/>
              <a:gd name="connsiteX10" fmla="*/ 8791083 w 12192001"/>
              <a:gd name="connsiteY10" fmla="*/ 4966349 h 4966349"/>
              <a:gd name="connsiteX11" fmla="*/ 7604082 w 12192001"/>
              <a:gd name="connsiteY11" fmla="*/ 4966349 h 4966349"/>
              <a:gd name="connsiteX12" fmla="*/ 0 w 12192001"/>
              <a:gd name="connsiteY12" fmla="*/ 4966349 h 4966349"/>
              <a:gd name="connsiteX13" fmla="*/ 0 w 12192001"/>
              <a:gd name="connsiteY13" fmla="*/ 0 h 49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1" h="4966349">
                <a:moveTo>
                  <a:pt x="0" y="0"/>
                </a:moveTo>
                <a:cubicBezTo>
                  <a:pt x="2483946" y="730929"/>
                  <a:pt x="4967781" y="676839"/>
                  <a:pt x="7451727" y="351859"/>
                </a:cubicBezTo>
                <a:cubicBezTo>
                  <a:pt x="7493699" y="346351"/>
                  <a:pt x="7528069" y="360782"/>
                  <a:pt x="7527959" y="384247"/>
                </a:cubicBezTo>
                <a:lnTo>
                  <a:pt x="7527959" y="3056681"/>
                </a:lnTo>
                <a:cubicBezTo>
                  <a:pt x="7527959" y="3080146"/>
                  <a:pt x="7561889" y="3094467"/>
                  <a:pt x="7604082" y="3088849"/>
                </a:cubicBezTo>
                <a:lnTo>
                  <a:pt x="8637737" y="2935282"/>
                </a:lnTo>
                <a:cubicBezTo>
                  <a:pt x="8688852" y="2927130"/>
                  <a:pt x="8739968" y="2919088"/>
                  <a:pt x="8791083" y="2910716"/>
                </a:cubicBezTo>
                <a:lnTo>
                  <a:pt x="8791083" y="2912478"/>
                </a:lnTo>
                <a:lnTo>
                  <a:pt x="12192001" y="2407178"/>
                </a:lnTo>
                <a:lnTo>
                  <a:pt x="12192001" y="4966349"/>
                </a:lnTo>
                <a:lnTo>
                  <a:pt x="8791083" y="4966349"/>
                </a:lnTo>
                <a:lnTo>
                  <a:pt x="7604082" y="4966349"/>
                </a:lnTo>
                <a:lnTo>
                  <a:pt x="0" y="49663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962F1-3A1C-B813-E743-34E5ECE8B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914F9-0020-F29F-96AD-C2465F7F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F2662-B3CA-4CAB-0895-FBC6D77E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4368C84-3241-79A2-B4D5-662C3CE9D4DD}"/>
              </a:ext>
            </a:extLst>
          </p:cNvPr>
          <p:cNvSpPr/>
          <p:nvPr userDrawn="1"/>
        </p:nvSpPr>
        <p:spPr>
          <a:xfrm>
            <a:off x="5501639" y="2749384"/>
            <a:ext cx="6690361" cy="3255718"/>
          </a:xfrm>
          <a:custGeom>
            <a:avLst/>
            <a:gdLst>
              <a:gd name="connsiteX0" fmla="*/ 2 w 6690361"/>
              <a:gd name="connsiteY0" fmla="*/ 2402073 h 3255718"/>
              <a:gd name="connsiteX1" fmla="*/ 4652241 w 6690361"/>
              <a:gd name="connsiteY1" fmla="*/ 2402073 h 3255718"/>
              <a:gd name="connsiteX2" fmla="*/ 4472319 w 6690361"/>
              <a:gd name="connsiteY2" fmla="*/ 2484992 h 3255718"/>
              <a:gd name="connsiteX3" fmla="*/ 25482 w 6690361"/>
              <a:gd name="connsiteY3" fmla="*/ 2466850 h 3255718"/>
              <a:gd name="connsiteX4" fmla="*/ 2 w 6690361"/>
              <a:gd name="connsiteY4" fmla="*/ 2418351 h 3255718"/>
              <a:gd name="connsiteX5" fmla="*/ 3289443 w 6690361"/>
              <a:gd name="connsiteY5" fmla="*/ 2051001 h 3255718"/>
              <a:gd name="connsiteX6" fmla="*/ 3289443 w 6690361"/>
              <a:gd name="connsiteY6" fmla="*/ 2052763 h 3255718"/>
              <a:gd name="connsiteX7" fmla="*/ 3289444 w 6690361"/>
              <a:gd name="connsiteY7" fmla="*/ 2052763 h 3255718"/>
              <a:gd name="connsiteX8" fmla="*/ 3289444 w 6690361"/>
              <a:gd name="connsiteY8" fmla="*/ 2051001 h 3255718"/>
              <a:gd name="connsiteX9" fmla="*/ 6690361 w 6690361"/>
              <a:gd name="connsiteY9" fmla="*/ 0 h 3255718"/>
              <a:gd name="connsiteX10" fmla="*/ 6690361 w 6690361"/>
              <a:gd name="connsiteY10" fmla="*/ 1547463 h 3255718"/>
              <a:gd name="connsiteX11" fmla="*/ 6690360 w 6690361"/>
              <a:gd name="connsiteY11" fmla="*/ 1547463 h 3255718"/>
              <a:gd name="connsiteX12" fmla="*/ 6690360 w 6690361"/>
              <a:gd name="connsiteY12" fmla="*/ 1673414 h 3255718"/>
              <a:gd name="connsiteX13" fmla="*/ 6493672 w 6690361"/>
              <a:gd name="connsiteY13" fmla="*/ 1710019 h 3255718"/>
              <a:gd name="connsiteX14" fmla="*/ 4876567 w 6690361"/>
              <a:gd name="connsiteY14" fmla="*/ 2298688 h 3255718"/>
              <a:gd name="connsiteX15" fmla="*/ 4652239 w 6690361"/>
              <a:gd name="connsiteY15" fmla="*/ 2402072 h 3255718"/>
              <a:gd name="connsiteX16" fmla="*/ 0 w 6690361"/>
              <a:gd name="connsiteY16" fmla="*/ 2402072 h 3255718"/>
              <a:gd name="connsiteX17" fmla="*/ 0 w 6690361"/>
              <a:gd name="connsiteY17" fmla="*/ 794136 h 3255718"/>
              <a:gd name="connsiteX18" fmla="*/ 7501 w 6690361"/>
              <a:gd name="connsiteY18" fmla="*/ 782422 h 3255718"/>
              <a:gd name="connsiteX19" fmla="*/ 25480 w 6690361"/>
              <a:gd name="connsiteY19" fmla="*/ 791669 h 3255718"/>
              <a:gd name="connsiteX20" fmla="*/ 1859887 w 6690361"/>
              <a:gd name="connsiteY20" fmla="*/ 1579502 h 3255718"/>
              <a:gd name="connsiteX21" fmla="*/ 2026319 w 6690361"/>
              <a:gd name="connsiteY21" fmla="*/ 1577574 h 3255718"/>
              <a:gd name="connsiteX22" fmla="*/ 2026319 w 6690361"/>
              <a:gd name="connsiteY22" fmla="*/ 2196966 h 3255718"/>
              <a:gd name="connsiteX23" fmla="*/ 2102442 w 6690361"/>
              <a:gd name="connsiteY23" fmla="*/ 2229134 h 3255718"/>
              <a:gd name="connsiteX24" fmla="*/ 2102443 w 6690361"/>
              <a:gd name="connsiteY24" fmla="*/ 2229134 h 3255718"/>
              <a:gd name="connsiteX25" fmla="*/ 2048560 w 6690361"/>
              <a:gd name="connsiteY25" fmla="*/ 2223956 h 3255718"/>
              <a:gd name="connsiteX26" fmla="*/ 2026320 w 6690361"/>
              <a:gd name="connsiteY26" fmla="*/ 2196966 h 3255718"/>
              <a:gd name="connsiteX27" fmla="*/ 2026320 w 6690361"/>
              <a:gd name="connsiteY27" fmla="*/ 1577574 h 3255718"/>
              <a:gd name="connsiteX28" fmla="*/ 2063711 w 6690361"/>
              <a:gd name="connsiteY28" fmla="*/ 1577140 h 3255718"/>
              <a:gd name="connsiteX29" fmla="*/ 6547817 w 6690361"/>
              <a:gd name="connsiteY29" fmla="*/ 22900 h 325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90361" h="3255718">
                <a:moveTo>
                  <a:pt x="2" y="2402073"/>
                </a:moveTo>
                <a:lnTo>
                  <a:pt x="4652241" y="2402073"/>
                </a:lnTo>
                <a:lnTo>
                  <a:pt x="4472319" y="2484992"/>
                </a:lnTo>
                <a:cubicBezTo>
                  <a:pt x="2990081" y="3169891"/>
                  <a:pt x="1507965" y="3815204"/>
                  <a:pt x="25482" y="2466850"/>
                </a:cubicBezTo>
                <a:cubicBezTo>
                  <a:pt x="11512" y="2453700"/>
                  <a:pt x="2" y="2431500"/>
                  <a:pt x="2" y="2418351"/>
                </a:cubicBezTo>
                <a:close/>
                <a:moveTo>
                  <a:pt x="3289443" y="2051001"/>
                </a:moveTo>
                <a:lnTo>
                  <a:pt x="3289443" y="2052763"/>
                </a:lnTo>
                <a:lnTo>
                  <a:pt x="3289444" y="2052763"/>
                </a:lnTo>
                <a:lnTo>
                  <a:pt x="3289444" y="2051001"/>
                </a:lnTo>
                <a:close/>
                <a:moveTo>
                  <a:pt x="6690361" y="0"/>
                </a:moveTo>
                <a:lnTo>
                  <a:pt x="6690361" y="1547463"/>
                </a:lnTo>
                <a:lnTo>
                  <a:pt x="6690360" y="1547463"/>
                </a:lnTo>
                <a:lnTo>
                  <a:pt x="6690360" y="1673414"/>
                </a:lnTo>
                <a:lnTo>
                  <a:pt x="6493672" y="1710019"/>
                </a:lnTo>
                <a:cubicBezTo>
                  <a:pt x="5954600" y="1825346"/>
                  <a:pt x="5415572" y="2052889"/>
                  <a:pt x="4876567" y="2298688"/>
                </a:cubicBezTo>
                <a:lnTo>
                  <a:pt x="4652239" y="2402072"/>
                </a:lnTo>
                <a:lnTo>
                  <a:pt x="0" y="2402072"/>
                </a:lnTo>
                <a:lnTo>
                  <a:pt x="0" y="794136"/>
                </a:lnTo>
                <a:cubicBezTo>
                  <a:pt x="0" y="786738"/>
                  <a:pt x="2878" y="782833"/>
                  <a:pt x="7501" y="782422"/>
                </a:cubicBezTo>
                <a:cubicBezTo>
                  <a:pt x="12125" y="782012"/>
                  <a:pt x="18495" y="785094"/>
                  <a:pt x="25480" y="791669"/>
                </a:cubicBezTo>
                <a:cubicBezTo>
                  <a:pt x="636949" y="1347808"/>
                  <a:pt x="1248418" y="1564697"/>
                  <a:pt x="1859887" y="1579502"/>
                </a:cubicBezTo>
                <a:lnTo>
                  <a:pt x="2026319" y="1577574"/>
                </a:lnTo>
                <a:lnTo>
                  <a:pt x="2026319" y="2196966"/>
                </a:lnTo>
                <a:cubicBezTo>
                  <a:pt x="2026319" y="2220431"/>
                  <a:pt x="2060249" y="2234752"/>
                  <a:pt x="2102442" y="2229134"/>
                </a:cubicBezTo>
                <a:lnTo>
                  <a:pt x="2102443" y="2229134"/>
                </a:lnTo>
                <a:lnTo>
                  <a:pt x="2048560" y="2223956"/>
                </a:lnTo>
                <a:cubicBezTo>
                  <a:pt x="2034803" y="2218145"/>
                  <a:pt x="2026320" y="2208699"/>
                  <a:pt x="2026320" y="2196966"/>
                </a:cubicBezTo>
                <a:lnTo>
                  <a:pt x="2026320" y="1577574"/>
                </a:lnTo>
                <a:lnTo>
                  <a:pt x="2063711" y="1577140"/>
                </a:lnTo>
                <a:cubicBezTo>
                  <a:pt x="3558413" y="1507694"/>
                  <a:pt x="5053115" y="321793"/>
                  <a:pt x="6547817" y="22900"/>
                </a:cubicBezTo>
                <a:close/>
              </a:path>
            </a:pathLst>
          </a:custGeom>
          <a:solidFill>
            <a:srgbClr val="006E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22599B32-A6D7-5BDF-ADFB-89E2CF66419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4999" y="3857007"/>
            <a:ext cx="5916272" cy="2159670"/>
          </a:xfrm>
        </p:spPr>
        <p:txBody>
          <a:bodyPr lIns="0" tIns="0" rIns="0" bIns="0" anchor="t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400" b="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726A7ABA-2C70-BF10-E257-F6EE98B63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999" y="3148413"/>
            <a:ext cx="5916272" cy="619057"/>
          </a:xfrm>
        </p:spPr>
        <p:txBody>
          <a:bodyPr lIns="0" anchor="b">
            <a:noAutofit/>
          </a:bodyPr>
          <a:lstStyle>
            <a:lvl1pPr>
              <a:lnSpc>
                <a:spcPct val="90000"/>
              </a:lnSpc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Your Title Goes Here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EF502EF6-2B2B-FE96-AD19-EFEBC44D8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5189263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1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PI/ 3 Sta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58CCF2D-B323-BD00-3761-2785EEA7CC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6923" y="4978727"/>
            <a:ext cx="2454686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5A2C1BB-0237-F9B8-4248-8EBF6F51A03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923" y="4610553"/>
            <a:ext cx="2454686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AAD11-FDA5-7C5B-85B7-2A3FCAD5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38EF0-E226-E744-C3DB-0F861546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39874-F8AA-B4E3-DF4C-3498B97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0ACB8376-CB0C-2BF3-F6AD-1C84DA128B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/>
              <a:t>Slide Title Goes Here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2BEDA8D-003F-303B-C4C7-694EA7D680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8781812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9576C2-152E-493C-93F4-5D5762725D4E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AAC4B8-913C-5431-3BAC-018187916429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260419-C478-737E-404D-1E43E47916C4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DBA1C4-512C-1BB9-1289-77FE71B3B5F8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042490-ADF4-F472-FE48-657506BE9C9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178B8BFF-35F2-D32C-1181-7FA12BDE56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31966" y="4978727"/>
            <a:ext cx="2454686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7B3CF51-0296-0FBE-51B2-9EF91BFBC0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1966" y="4610553"/>
            <a:ext cx="2454686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E1A00DC-FEC1-188A-907B-D2A2DC74C9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50350" y="4978727"/>
            <a:ext cx="2454686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FD384397-8559-CE08-1083-37FCB2D354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50350" y="4610553"/>
            <a:ext cx="2454686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637041B-9C07-5715-11AA-E010BCC186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07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PI/ 4 Sta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AAD11-FDA5-7C5B-85B7-2A3FCAD5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38EF0-E226-E744-C3DB-0F861546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39874-F8AA-B4E3-DF4C-3498B97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0ACB8376-CB0C-2BF3-F6AD-1C84DA128B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/>
              <a:t>Slide Title Goes Here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2BEDA8D-003F-303B-C4C7-694EA7D680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8781812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9576C2-152E-493C-93F4-5D5762725D4E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AAC4B8-913C-5431-3BAC-018187916429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260419-C478-737E-404D-1E43E47916C4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DBA1C4-512C-1BB9-1289-77FE71B3B5F8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042490-ADF4-F472-FE48-657506BE9C9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5BC1D48-B723-C755-B567-8D7ED32D7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2386" y="5007302"/>
            <a:ext cx="2329223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B4C7D8E5-718A-0FFF-1FF4-D9F1E7E3B4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2386" y="4639128"/>
            <a:ext cx="2329223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64A3770E-1108-B9BC-D8D7-D1FBF46B0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29881" y="5007302"/>
            <a:ext cx="2329223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32FD3EA-0CB9-5457-791C-4C2AE9B4624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29881" y="4639128"/>
            <a:ext cx="2329223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56B23DD3-9B51-AC1A-1542-02DF981382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3086" y="5007302"/>
            <a:ext cx="2329223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414D158-D94C-5C60-284B-D3FA67CF00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3086" y="4639128"/>
            <a:ext cx="2329223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B2C5CE4C-2A82-9F5A-6140-6DBA2935B4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13147" y="5007302"/>
            <a:ext cx="2329223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012E6C5-8834-4B8A-BE35-9938C90E502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13147" y="4639128"/>
            <a:ext cx="2329223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3F5AF2C-195C-94A6-D581-76B663404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28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1751F-B4A2-5F78-FA93-54E51C7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205F-730B-9DF0-013A-8ECCF060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25A4F-0D1E-E56B-5EE4-4DF0ABA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D852C295-F740-B672-FC02-E98F6C195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/>
              <a:t>Slide Title Goes Here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57CCA2E-8EB3-6149-CFA9-94322BEE5F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8781812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5366800-8D73-20E5-CD73-0AA2D3D1EFA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19125" y="1666875"/>
            <a:ext cx="10976610" cy="45916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8E7604-8B33-95B3-87BC-E15125B2707B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4294DA-C956-CB60-AF77-E9942CBCD6F5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EC9C720-8DF4-22DE-CF11-775004D865A8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22A4D70-6E45-667B-6AF0-29688C90302B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7850F71-F948-5DBD-9234-9EA7F2D7B70B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FAC4E2B-B6C4-3BEF-131D-355E6F52DD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01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1751F-B4A2-5F78-FA93-54E51C7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205F-730B-9DF0-013A-8ECCF060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25A4F-0D1E-E56B-5EE4-4DF0ABA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D852C295-F740-B672-FC02-E98F6C195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/>
              <a:t>Slide Title Goes Here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57CCA2E-8EB3-6149-CFA9-94322BEE5F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8781812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6500B3-A6BE-3577-04B0-426069C945C8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DD90072-D4F0-AC2B-13EE-F5CF5142A29F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8064CFA-ED8D-45B6-EA1A-F50F52E34D94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846892-414B-5D5F-5067-45AA9F629E38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2302B6-848D-986A-BB57-F3DBD741CC34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8">
            <a:extLst>
              <a:ext uri="{FF2B5EF4-FFF2-40B4-BE49-F238E27FC236}">
                <a16:creationId xmlns:a16="http://schemas.microsoft.com/office/drawing/2014/main" id="{A359772F-4C8A-A3C1-C97F-C2439A44D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93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8D2F55-502F-D535-BA94-29FDB7E60F30}"/>
              </a:ext>
            </a:extLst>
          </p:cNvPr>
          <p:cNvGrpSpPr/>
          <p:nvPr userDrawn="1"/>
        </p:nvGrpSpPr>
        <p:grpSpPr>
          <a:xfrm>
            <a:off x="4179276" y="12938"/>
            <a:ext cx="8012724" cy="6845062"/>
            <a:chOff x="4179276" y="53968"/>
            <a:chExt cx="8012724" cy="6845062"/>
          </a:xfrm>
          <a:solidFill>
            <a:srgbClr val="006E76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61555C1-CB03-90BD-074D-1158B86109D1}"/>
                </a:ext>
              </a:extLst>
            </p:cNvPr>
            <p:cNvSpPr/>
            <p:nvPr userDrawn="1"/>
          </p:nvSpPr>
          <p:spPr>
            <a:xfrm>
              <a:off x="4179276" y="53968"/>
              <a:ext cx="8012724" cy="3899216"/>
            </a:xfrm>
            <a:custGeom>
              <a:avLst/>
              <a:gdLst>
                <a:gd name="connsiteX0" fmla="*/ 8012724 w 8012724"/>
                <a:gd name="connsiteY0" fmla="*/ 0 h 3899216"/>
                <a:gd name="connsiteX1" fmla="*/ 8012724 w 8012724"/>
                <a:gd name="connsiteY1" fmla="*/ 2004167 h 3899216"/>
                <a:gd name="connsiteX2" fmla="*/ 7777161 w 8012724"/>
                <a:gd name="connsiteY2" fmla="*/ 2048007 h 3899216"/>
                <a:gd name="connsiteX3" fmla="*/ 30516 w 8012724"/>
                <a:gd name="connsiteY3" fmla="*/ 2954426 h 3899216"/>
                <a:gd name="connsiteX4" fmla="*/ 0 w 8012724"/>
                <a:gd name="connsiteY4" fmla="*/ 2896341 h 3899216"/>
                <a:gd name="connsiteX5" fmla="*/ 0 w 8012724"/>
                <a:gd name="connsiteY5" fmla="*/ 951099 h 3899216"/>
                <a:gd name="connsiteX6" fmla="*/ 30516 w 8012724"/>
                <a:gd name="connsiteY6" fmla="*/ 948144 h 3899216"/>
                <a:gd name="connsiteX7" fmla="*/ 7842006 w 8012724"/>
                <a:gd name="connsiteY7" fmla="*/ 27426 h 3899216"/>
                <a:gd name="connsiteX8" fmla="*/ 8012724 w 8012724"/>
                <a:gd name="connsiteY8" fmla="*/ 0 h 389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724" h="3899216">
                  <a:moveTo>
                    <a:pt x="8012724" y="0"/>
                  </a:moveTo>
                  <a:lnTo>
                    <a:pt x="8012724" y="2004167"/>
                  </a:lnTo>
                  <a:lnTo>
                    <a:pt x="7777161" y="2048007"/>
                  </a:lnTo>
                  <a:cubicBezTo>
                    <a:pt x="5194675" y="2600494"/>
                    <a:pt x="2613060" y="5303312"/>
                    <a:pt x="30516" y="2954426"/>
                  </a:cubicBezTo>
                  <a:cubicBezTo>
                    <a:pt x="13785" y="2938677"/>
                    <a:pt x="0" y="2912090"/>
                    <a:pt x="0" y="2896341"/>
                  </a:cubicBezTo>
                  <a:lnTo>
                    <a:pt x="0" y="951099"/>
                  </a:lnTo>
                  <a:cubicBezTo>
                    <a:pt x="0" y="933377"/>
                    <a:pt x="13785" y="932395"/>
                    <a:pt x="30516" y="948144"/>
                  </a:cubicBezTo>
                  <a:cubicBezTo>
                    <a:pt x="2634346" y="3316359"/>
                    <a:pt x="5238176" y="548109"/>
                    <a:pt x="7842006" y="27426"/>
                  </a:cubicBezTo>
                  <a:lnTo>
                    <a:pt x="801272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81E387-1BCD-C50F-33DF-65CF19067A98}"/>
                </a:ext>
              </a:extLst>
            </p:cNvPr>
            <p:cNvSpPr/>
            <p:nvPr userDrawn="1"/>
          </p:nvSpPr>
          <p:spPr>
            <a:xfrm>
              <a:off x="5815410" y="4064326"/>
              <a:ext cx="6376590" cy="2834704"/>
            </a:xfrm>
            <a:custGeom>
              <a:avLst/>
              <a:gdLst>
                <a:gd name="connsiteX0" fmla="*/ 6376590 w 6376590"/>
                <a:gd name="connsiteY0" fmla="*/ 0 h 2834704"/>
                <a:gd name="connsiteX1" fmla="*/ 6376590 w 6376590"/>
                <a:gd name="connsiteY1" fmla="*/ 2007118 h 2834704"/>
                <a:gd name="connsiteX2" fmla="*/ 6089032 w 6376590"/>
                <a:gd name="connsiteY2" fmla="*/ 2062788 h 2834704"/>
                <a:gd name="connsiteX3" fmla="*/ 4069527 w 6376590"/>
                <a:gd name="connsiteY3" fmla="*/ 2818503 h 2834704"/>
                <a:gd name="connsiteX4" fmla="*/ 4034410 w 6376590"/>
                <a:gd name="connsiteY4" fmla="*/ 2834704 h 2834704"/>
                <a:gd name="connsiteX5" fmla="*/ 0 w 6376590"/>
                <a:gd name="connsiteY5" fmla="*/ 2834704 h 2834704"/>
                <a:gd name="connsiteX6" fmla="*/ 0 w 6376590"/>
                <a:gd name="connsiteY6" fmla="*/ 1856025 h 2834704"/>
                <a:gd name="connsiteX7" fmla="*/ 30515 w 6376590"/>
                <a:gd name="connsiteY7" fmla="*/ 1831410 h 2834704"/>
                <a:gd name="connsiteX8" fmla="*/ 6192157 w 6376590"/>
                <a:gd name="connsiteY8" fmla="*/ 33281 h 2834704"/>
                <a:gd name="connsiteX9" fmla="*/ 6376590 w 6376590"/>
                <a:gd name="connsiteY9" fmla="*/ 0 h 28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6590" h="2834704">
                  <a:moveTo>
                    <a:pt x="6376590" y="0"/>
                  </a:moveTo>
                  <a:lnTo>
                    <a:pt x="6376590" y="2007118"/>
                  </a:lnTo>
                  <a:lnTo>
                    <a:pt x="6089032" y="2062788"/>
                  </a:lnTo>
                  <a:cubicBezTo>
                    <a:pt x="5415864" y="2214383"/>
                    <a:pt x="4742696" y="2508822"/>
                    <a:pt x="4069527" y="2818503"/>
                  </a:cubicBezTo>
                  <a:lnTo>
                    <a:pt x="4034410" y="2834704"/>
                  </a:lnTo>
                  <a:lnTo>
                    <a:pt x="0" y="2834704"/>
                  </a:lnTo>
                  <a:lnTo>
                    <a:pt x="0" y="1856025"/>
                  </a:lnTo>
                  <a:cubicBezTo>
                    <a:pt x="0" y="1838303"/>
                    <a:pt x="13775" y="1827473"/>
                    <a:pt x="30515" y="1831410"/>
                  </a:cubicBezTo>
                  <a:cubicBezTo>
                    <a:pt x="2084720" y="2257703"/>
                    <a:pt x="4138011" y="450077"/>
                    <a:pt x="6192157" y="33281"/>
                  </a:cubicBezTo>
                  <a:lnTo>
                    <a:pt x="63765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D5969957-DBB4-00F1-3E34-4238A1A37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526" y="3738007"/>
            <a:ext cx="5279360" cy="2189497"/>
          </a:xfr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E175EC-76DC-A14F-6527-83578E67A4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245" y="2891701"/>
            <a:ext cx="5272731" cy="833477"/>
          </a:xfrm>
        </p:spPr>
        <p:txBody>
          <a:bodyPr lIns="0" anchor="ctr">
            <a:normAutofit/>
          </a:bodyPr>
          <a:lstStyle>
            <a:lvl1pPr algn="l">
              <a:lnSpc>
                <a:spcPct val="100000"/>
              </a:lnSpc>
              <a:defRPr sz="40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  <a:endParaRPr lang="en-PK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54D2DF1-6EF9-9602-60EA-0E0CEC8A6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5052" y="879617"/>
            <a:ext cx="5272731" cy="5098766"/>
          </a:xfrm>
          <a:prstGeom prst="roundRect">
            <a:avLst>
              <a:gd name="adj" fmla="val 3302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F46B516D-D2D2-F6D0-F659-5B3D1D86C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3897" y="325499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9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8D2F55-502F-D535-BA94-29FDB7E60F30}"/>
              </a:ext>
            </a:extLst>
          </p:cNvPr>
          <p:cNvGrpSpPr/>
          <p:nvPr userDrawn="1"/>
        </p:nvGrpSpPr>
        <p:grpSpPr>
          <a:xfrm>
            <a:off x="4179276" y="12938"/>
            <a:ext cx="8012724" cy="6845062"/>
            <a:chOff x="4179276" y="53968"/>
            <a:chExt cx="8012724" cy="6845062"/>
          </a:xfrm>
          <a:solidFill>
            <a:srgbClr val="006E76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61555C1-CB03-90BD-074D-1158B86109D1}"/>
                </a:ext>
              </a:extLst>
            </p:cNvPr>
            <p:cNvSpPr/>
            <p:nvPr userDrawn="1"/>
          </p:nvSpPr>
          <p:spPr>
            <a:xfrm>
              <a:off x="4179276" y="53968"/>
              <a:ext cx="8012724" cy="3899216"/>
            </a:xfrm>
            <a:custGeom>
              <a:avLst/>
              <a:gdLst>
                <a:gd name="connsiteX0" fmla="*/ 8012724 w 8012724"/>
                <a:gd name="connsiteY0" fmla="*/ 0 h 3899216"/>
                <a:gd name="connsiteX1" fmla="*/ 8012724 w 8012724"/>
                <a:gd name="connsiteY1" fmla="*/ 2004167 h 3899216"/>
                <a:gd name="connsiteX2" fmla="*/ 7777161 w 8012724"/>
                <a:gd name="connsiteY2" fmla="*/ 2048007 h 3899216"/>
                <a:gd name="connsiteX3" fmla="*/ 30516 w 8012724"/>
                <a:gd name="connsiteY3" fmla="*/ 2954426 h 3899216"/>
                <a:gd name="connsiteX4" fmla="*/ 0 w 8012724"/>
                <a:gd name="connsiteY4" fmla="*/ 2896341 h 3899216"/>
                <a:gd name="connsiteX5" fmla="*/ 0 w 8012724"/>
                <a:gd name="connsiteY5" fmla="*/ 951099 h 3899216"/>
                <a:gd name="connsiteX6" fmla="*/ 30516 w 8012724"/>
                <a:gd name="connsiteY6" fmla="*/ 948144 h 3899216"/>
                <a:gd name="connsiteX7" fmla="*/ 7842006 w 8012724"/>
                <a:gd name="connsiteY7" fmla="*/ 27426 h 3899216"/>
                <a:gd name="connsiteX8" fmla="*/ 8012724 w 8012724"/>
                <a:gd name="connsiteY8" fmla="*/ 0 h 389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724" h="3899216">
                  <a:moveTo>
                    <a:pt x="8012724" y="0"/>
                  </a:moveTo>
                  <a:lnTo>
                    <a:pt x="8012724" y="2004167"/>
                  </a:lnTo>
                  <a:lnTo>
                    <a:pt x="7777161" y="2048007"/>
                  </a:lnTo>
                  <a:cubicBezTo>
                    <a:pt x="5194675" y="2600494"/>
                    <a:pt x="2613060" y="5303312"/>
                    <a:pt x="30516" y="2954426"/>
                  </a:cubicBezTo>
                  <a:cubicBezTo>
                    <a:pt x="13785" y="2938677"/>
                    <a:pt x="0" y="2912090"/>
                    <a:pt x="0" y="2896341"/>
                  </a:cubicBezTo>
                  <a:lnTo>
                    <a:pt x="0" y="951099"/>
                  </a:lnTo>
                  <a:cubicBezTo>
                    <a:pt x="0" y="933377"/>
                    <a:pt x="13785" y="932395"/>
                    <a:pt x="30516" y="948144"/>
                  </a:cubicBezTo>
                  <a:cubicBezTo>
                    <a:pt x="2634346" y="3316359"/>
                    <a:pt x="5238176" y="548109"/>
                    <a:pt x="7842006" y="27426"/>
                  </a:cubicBezTo>
                  <a:lnTo>
                    <a:pt x="801272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81E387-1BCD-C50F-33DF-65CF19067A98}"/>
                </a:ext>
              </a:extLst>
            </p:cNvPr>
            <p:cNvSpPr/>
            <p:nvPr userDrawn="1"/>
          </p:nvSpPr>
          <p:spPr>
            <a:xfrm>
              <a:off x="5815410" y="4064326"/>
              <a:ext cx="6376590" cy="2834704"/>
            </a:xfrm>
            <a:custGeom>
              <a:avLst/>
              <a:gdLst>
                <a:gd name="connsiteX0" fmla="*/ 6376590 w 6376590"/>
                <a:gd name="connsiteY0" fmla="*/ 0 h 2834704"/>
                <a:gd name="connsiteX1" fmla="*/ 6376590 w 6376590"/>
                <a:gd name="connsiteY1" fmla="*/ 2007118 h 2834704"/>
                <a:gd name="connsiteX2" fmla="*/ 6089032 w 6376590"/>
                <a:gd name="connsiteY2" fmla="*/ 2062788 h 2834704"/>
                <a:gd name="connsiteX3" fmla="*/ 4069527 w 6376590"/>
                <a:gd name="connsiteY3" fmla="*/ 2818503 h 2834704"/>
                <a:gd name="connsiteX4" fmla="*/ 4034410 w 6376590"/>
                <a:gd name="connsiteY4" fmla="*/ 2834704 h 2834704"/>
                <a:gd name="connsiteX5" fmla="*/ 0 w 6376590"/>
                <a:gd name="connsiteY5" fmla="*/ 2834704 h 2834704"/>
                <a:gd name="connsiteX6" fmla="*/ 0 w 6376590"/>
                <a:gd name="connsiteY6" fmla="*/ 1856025 h 2834704"/>
                <a:gd name="connsiteX7" fmla="*/ 30515 w 6376590"/>
                <a:gd name="connsiteY7" fmla="*/ 1831410 h 2834704"/>
                <a:gd name="connsiteX8" fmla="*/ 6192157 w 6376590"/>
                <a:gd name="connsiteY8" fmla="*/ 33281 h 2834704"/>
                <a:gd name="connsiteX9" fmla="*/ 6376590 w 6376590"/>
                <a:gd name="connsiteY9" fmla="*/ 0 h 28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6590" h="2834704">
                  <a:moveTo>
                    <a:pt x="6376590" y="0"/>
                  </a:moveTo>
                  <a:lnTo>
                    <a:pt x="6376590" y="2007118"/>
                  </a:lnTo>
                  <a:lnTo>
                    <a:pt x="6089032" y="2062788"/>
                  </a:lnTo>
                  <a:cubicBezTo>
                    <a:pt x="5415864" y="2214383"/>
                    <a:pt x="4742696" y="2508822"/>
                    <a:pt x="4069527" y="2818503"/>
                  </a:cubicBezTo>
                  <a:lnTo>
                    <a:pt x="4034410" y="2834704"/>
                  </a:lnTo>
                  <a:lnTo>
                    <a:pt x="0" y="2834704"/>
                  </a:lnTo>
                  <a:lnTo>
                    <a:pt x="0" y="1856025"/>
                  </a:lnTo>
                  <a:cubicBezTo>
                    <a:pt x="0" y="1838303"/>
                    <a:pt x="13775" y="1827473"/>
                    <a:pt x="30515" y="1831410"/>
                  </a:cubicBezTo>
                  <a:cubicBezTo>
                    <a:pt x="2084720" y="2257703"/>
                    <a:pt x="4138011" y="450077"/>
                    <a:pt x="6192157" y="33281"/>
                  </a:cubicBezTo>
                  <a:lnTo>
                    <a:pt x="63765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D5969957-DBB4-00F1-3E34-4238A1A37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7326" y="3900095"/>
            <a:ext cx="5743575" cy="296863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B0D9471-2393-CBF6-9C0B-649CA77C6A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326" y="4284270"/>
            <a:ext cx="5743575" cy="296863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19C05D9-E517-C556-2B21-48172C227E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7326" y="4668445"/>
            <a:ext cx="5743575" cy="296863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0BC0C6E-BA02-8EBD-97D5-ED284638C6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7326" y="5052620"/>
            <a:ext cx="5743575" cy="296863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E175EC-76DC-A14F-6527-83578E67A4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245" y="2891701"/>
            <a:ext cx="6139657" cy="833477"/>
          </a:xfrm>
        </p:spPr>
        <p:txBody>
          <a:bodyPr lIns="0" anchor="ctr">
            <a:normAutofit/>
          </a:bodyPr>
          <a:lstStyle>
            <a:lvl1pPr algn="l">
              <a:lnSpc>
                <a:spcPct val="100000"/>
              </a:lnSpc>
              <a:defRPr sz="40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  <a:endParaRPr lang="en-PK"/>
          </a:p>
        </p:txBody>
      </p:sp>
      <p:grpSp>
        <p:nvGrpSpPr>
          <p:cNvPr id="23" name="Graphic 16">
            <a:extLst>
              <a:ext uri="{FF2B5EF4-FFF2-40B4-BE49-F238E27FC236}">
                <a16:creationId xmlns:a16="http://schemas.microsoft.com/office/drawing/2014/main" id="{D19581AC-6029-302C-B198-D74EF5FC0A7D}"/>
              </a:ext>
            </a:extLst>
          </p:cNvPr>
          <p:cNvGrpSpPr/>
          <p:nvPr userDrawn="1"/>
        </p:nvGrpSpPr>
        <p:grpSpPr>
          <a:xfrm>
            <a:off x="695545" y="4751368"/>
            <a:ext cx="162615" cy="125131"/>
            <a:chOff x="5938837" y="3049904"/>
            <a:chExt cx="311562" cy="23974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F7B150-3758-ADE7-849B-133484FD506E}"/>
                </a:ext>
              </a:extLst>
            </p:cNvPr>
            <p:cNvSpPr/>
            <p:nvPr/>
          </p:nvSpPr>
          <p:spPr>
            <a:xfrm>
              <a:off x="5965602" y="3049904"/>
              <a:ext cx="257936" cy="147066"/>
            </a:xfrm>
            <a:custGeom>
              <a:avLst/>
              <a:gdLst>
                <a:gd name="connsiteX0" fmla="*/ 257937 w 257936"/>
                <a:gd name="connsiteY0" fmla="*/ 0 h 147066"/>
                <a:gd name="connsiteX1" fmla="*/ 0 w 257936"/>
                <a:gd name="connsiteY1" fmla="*/ 0 h 147066"/>
                <a:gd name="connsiteX2" fmla="*/ 128969 w 257936"/>
                <a:gd name="connsiteY2" fmla="*/ 147066 h 1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36" h="147066">
                  <a:moveTo>
                    <a:pt x="257937" y="0"/>
                  </a:moveTo>
                  <a:lnTo>
                    <a:pt x="0" y="0"/>
                  </a:lnTo>
                  <a:lnTo>
                    <a:pt x="128969" y="147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EA79E4-EC7D-1759-2D5B-6AAFDDF364D9}"/>
                </a:ext>
              </a:extLst>
            </p:cNvPr>
            <p:cNvSpPr/>
            <p:nvPr/>
          </p:nvSpPr>
          <p:spPr>
            <a:xfrm>
              <a:off x="5938837" y="3067907"/>
              <a:ext cx="311562" cy="221741"/>
            </a:xfrm>
            <a:custGeom>
              <a:avLst/>
              <a:gdLst>
                <a:gd name="connsiteX0" fmla="*/ 155734 w 311562"/>
                <a:gd name="connsiteY0" fmla="*/ 177546 h 221741"/>
                <a:gd name="connsiteX1" fmla="*/ 0 w 311562"/>
                <a:gd name="connsiteY1" fmla="*/ 0 h 221741"/>
                <a:gd name="connsiteX2" fmla="*/ 0 w 311562"/>
                <a:gd name="connsiteY2" fmla="*/ 221742 h 221741"/>
                <a:gd name="connsiteX3" fmla="*/ 311563 w 311562"/>
                <a:gd name="connsiteY3" fmla="*/ 221742 h 221741"/>
                <a:gd name="connsiteX4" fmla="*/ 311563 w 311562"/>
                <a:gd name="connsiteY4" fmla="*/ 0 h 22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562" h="221741">
                  <a:moveTo>
                    <a:pt x="155734" y="177546"/>
                  </a:moveTo>
                  <a:lnTo>
                    <a:pt x="0" y="0"/>
                  </a:lnTo>
                  <a:lnTo>
                    <a:pt x="0" y="221742"/>
                  </a:lnTo>
                  <a:lnTo>
                    <a:pt x="311563" y="221742"/>
                  </a:lnTo>
                  <a:lnTo>
                    <a:pt x="3115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03A1F4-A23F-F1D7-B42D-5B1116C60A33}"/>
              </a:ext>
            </a:extLst>
          </p:cNvPr>
          <p:cNvSpPr/>
          <p:nvPr userDrawn="1"/>
        </p:nvSpPr>
        <p:spPr>
          <a:xfrm>
            <a:off x="715505" y="3948914"/>
            <a:ext cx="122695" cy="161274"/>
          </a:xfrm>
          <a:custGeom>
            <a:avLst/>
            <a:gdLst>
              <a:gd name="connsiteX0" fmla="*/ 117539 w 235077"/>
              <a:gd name="connsiteY0" fmla="*/ 0 h 308991"/>
              <a:gd name="connsiteX1" fmla="*/ 0 w 235077"/>
              <a:gd name="connsiteY1" fmla="*/ 117538 h 308991"/>
              <a:gd name="connsiteX2" fmla="*/ 117539 w 235077"/>
              <a:gd name="connsiteY2" fmla="*/ 308991 h 308991"/>
              <a:gd name="connsiteX3" fmla="*/ 235077 w 235077"/>
              <a:gd name="connsiteY3" fmla="*/ 117538 h 308991"/>
              <a:gd name="connsiteX4" fmla="*/ 117539 w 235077"/>
              <a:gd name="connsiteY4" fmla="*/ 0 h 308991"/>
              <a:gd name="connsiteX5" fmla="*/ 117539 w 235077"/>
              <a:gd name="connsiteY5" fmla="*/ 158496 h 308991"/>
              <a:gd name="connsiteX6" fmla="*/ 70961 w 235077"/>
              <a:gd name="connsiteY6" fmla="*/ 111919 h 308991"/>
              <a:gd name="connsiteX7" fmla="*/ 117539 w 235077"/>
              <a:gd name="connsiteY7" fmla="*/ 65342 h 308991"/>
              <a:gd name="connsiteX8" fmla="*/ 164116 w 235077"/>
              <a:gd name="connsiteY8" fmla="*/ 111919 h 308991"/>
              <a:gd name="connsiteX9" fmla="*/ 117539 w 235077"/>
              <a:gd name="connsiteY9" fmla="*/ 158496 h 3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077" h="308991">
                <a:moveTo>
                  <a:pt x="117539" y="0"/>
                </a:moveTo>
                <a:cubicBezTo>
                  <a:pt x="52578" y="0"/>
                  <a:pt x="0" y="52673"/>
                  <a:pt x="0" y="117538"/>
                </a:cubicBezTo>
                <a:cubicBezTo>
                  <a:pt x="0" y="182404"/>
                  <a:pt x="117539" y="308991"/>
                  <a:pt x="117539" y="308991"/>
                </a:cubicBezTo>
                <a:cubicBezTo>
                  <a:pt x="117539" y="308991"/>
                  <a:pt x="235077" y="182499"/>
                  <a:pt x="235077" y="117538"/>
                </a:cubicBezTo>
                <a:cubicBezTo>
                  <a:pt x="235077" y="52578"/>
                  <a:pt x="182499" y="0"/>
                  <a:pt x="117539" y="0"/>
                </a:cubicBezTo>
                <a:close/>
                <a:moveTo>
                  <a:pt x="117539" y="158496"/>
                </a:moveTo>
                <a:cubicBezTo>
                  <a:pt x="91821" y="158496"/>
                  <a:pt x="70961" y="137636"/>
                  <a:pt x="70961" y="111919"/>
                </a:cubicBezTo>
                <a:cubicBezTo>
                  <a:pt x="70961" y="86201"/>
                  <a:pt x="91821" y="65342"/>
                  <a:pt x="117539" y="65342"/>
                </a:cubicBezTo>
                <a:cubicBezTo>
                  <a:pt x="143256" y="65342"/>
                  <a:pt x="164116" y="86201"/>
                  <a:pt x="164116" y="111919"/>
                </a:cubicBezTo>
                <a:cubicBezTo>
                  <a:pt x="164116" y="137636"/>
                  <a:pt x="143256" y="158496"/>
                  <a:pt x="117539" y="1584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PK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2D5BF9F-CADF-01C8-EAD3-34766CAB3A1E}"/>
              </a:ext>
            </a:extLst>
          </p:cNvPr>
          <p:cNvSpPr/>
          <p:nvPr userDrawn="1"/>
        </p:nvSpPr>
        <p:spPr>
          <a:xfrm>
            <a:off x="697430" y="4351356"/>
            <a:ext cx="158844" cy="158844"/>
          </a:xfrm>
          <a:custGeom>
            <a:avLst/>
            <a:gdLst>
              <a:gd name="connsiteX0" fmla="*/ 147163 w 304337"/>
              <a:gd name="connsiteY0" fmla="*/ 214325 h 304337"/>
              <a:gd name="connsiteX1" fmla="*/ 90013 w 304337"/>
              <a:gd name="connsiteY1" fmla="*/ 157175 h 304337"/>
              <a:gd name="connsiteX2" fmla="*/ 90013 w 304337"/>
              <a:gd name="connsiteY2" fmla="*/ 134886 h 304337"/>
              <a:gd name="connsiteX3" fmla="*/ 140115 w 304337"/>
              <a:gd name="connsiteY3" fmla="*/ 84785 h 304337"/>
              <a:gd name="connsiteX4" fmla="*/ 57247 w 304337"/>
              <a:gd name="connsiteY4" fmla="*/ 1917 h 304337"/>
              <a:gd name="connsiteX5" fmla="*/ 48103 w 304337"/>
              <a:gd name="connsiteY5" fmla="*/ 2012 h 304337"/>
              <a:gd name="connsiteX6" fmla="*/ 52675 w 304337"/>
              <a:gd name="connsiteY6" fmla="*/ 251663 h 304337"/>
              <a:gd name="connsiteX7" fmla="*/ 302326 w 304337"/>
              <a:gd name="connsiteY7" fmla="*/ 256235 h 304337"/>
              <a:gd name="connsiteX8" fmla="*/ 302421 w 304337"/>
              <a:gd name="connsiteY8" fmla="*/ 246995 h 304337"/>
              <a:gd name="connsiteX9" fmla="*/ 219553 w 304337"/>
              <a:gd name="connsiteY9" fmla="*/ 164128 h 304337"/>
              <a:gd name="connsiteX10" fmla="*/ 169452 w 304337"/>
              <a:gd name="connsiteY10" fmla="*/ 214229 h 304337"/>
              <a:gd name="connsiteX11" fmla="*/ 147163 w 304337"/>
              <a:gd name="connsiteY11" fmla="*/ 214325 h 30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4337" h="304337">
                <a:moveTo>
                  <a:pt x="147163" y="214325"/>
                </a:moveTo>
                <a:lnTo>
                  <a:pt x="90013" y="157175"/>
                </a:lnTo>
                <a:cubicBezTo>
                  <a:pt x="83822" y="150983"/>
                  <a:pt x="83822" y="141077"/>
                  <a:pt x="90013" y="134886"/>
                </a:cubicBezTo>
                <a:lnTo>
                  <a:pt x="140115" y="84785"/>
                </a:lnTo>
                <a:lnTo>
                  <a:pt x="57247" y="1917"/>
                </a:lnTo>
                <a:cubicBezTo>
                  <a:pt x="54676" y="-655"/>
                  <a:pt x="50485" y="-655"/>
                  <a:pt x="48103" y="2012"/>
                </a:cubicBezTo>
                <a:cubicBezTo>
                  <a:pt x="-17524" y="72593"/>
                  <a:pt x="-16000" y="182987"/>
                  <a:pt x="52675" y="251663"/>
                </a:cubicBezTo>
                <a:cubicBezTo>
                  <a:pt x="121351" y="320338"/>
                  <a:pt x="231841" y="321862"/>
                  <a:pt x="302326" y="256235"/>
                </a:cubicBezTo>
                <a:cubicBezTo>
                  <a:pt x="304993" y="253758"/>
                  <a:pt x="304993" y="249567"/>
                  <a:pt x="302421" y="246995"/>
                </a:cubicBezTo>
                <a:lnTo>
                  <a:pt x="219553" y="164128"/>
                </a:lnTo>
                <a:lnTo>
                  <a:pt x="169452" y="214229"/>
                </a:lnTo>
                <a:cubicBezTo>
                  <a:pt x="163261" y="220421"/>
                  <a:pt x="153355" y="220421"/>
                  <a:pt x="147163" y="2143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PK"/>
          </a:p>
        </p:txBody>
      </p:sp>
      <p:grpSp>
        <p:nvGrpSpPr>
          <p:cNvPr id="28" name="Graphic 16">
            <a:extLst>
              <a:ext uri="{FF2B5EF4-FFF2-40B4-BE49-F238E27FC236}">
                <a16:creationId xmlns:a16="http://schemas.microsoft.com/office/drawing/2014/main" id="{17F79F01-8B02-BAB5-EBC3-E57D91AD378F}"/>
              </a:ext>
            </a:extLst>
          </p:cNvPr>
          <p:cNvGrpSpPr/>
          <p:nvPr userDrawn="1"/>
        </p:nvGrpSpPr>
        <p:grpSpPr>
          <a:xfrm>
            <a:off x="695942" y="5117668"/>
            <a:ext cx="161820" cy="157893"/>
            <a:chOff x="5939598" y="4587430"/>
            <a:chExt cx="310038" cy="302514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0F164A-AFBA-38D2-9B6D-1F8115EFEEC7}"/>
                </a:ext>
              </a:extLst>
            </p:cNvPr>
            <p:cNvSpPr/>
            <p:nvPr/>
          </p:nvSpPr>
          <p:spPr>
            <a:xfrm>
              <a:off x="6052470" y="4598955"/>
              <a:ext cx="84296" cy="123825"/>
            </a:xfrm>
            <a:custGeom>
              <a:avLst/>
              <a:gdLst>
                <a:gd name="connsiteX0" fmla="*/ 42101 w 84296"/>
                <a:gd name="connsiteY0" fmla="*/ 0 h 123825"/>
                <a:gd name="connsiteX1" fmla="*/ 0 w 84296"/>
                <a:gd name="connsiteY1" fmla="*/ 123825 h 123825"/>
                <a:gd name="connsiteX2" fmla="*/ 84296 w 84296"/>
                <a:gd name="connsiteY2" fmla="*/ 123825 h 123825"/>
                <a:gd name="connsiteX3" fmla="*/ 42101 w 84296"/>
                <a:gd name="connsiteY3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96" h="123825">
                  <a:moveTo>
                    <a:pt x="42101" y="0"/>
                  </a:moveTo>
                  <a:cubicBezTo>
                    <a:pt x="28575" y="0"/>
                    <a:pt x="3048" y="43529"/>
                    <a:pt x="0" y="123825"/>
                  </a:cubicBezTo>
                  <a:lnTo>
                    <a:pt x="84296" y="123825"/>
                  </a:lnTo>
                  <a:cubicBezTo>
                    <a:pt x="81248" y="43529"/>
                    <a:pt x="55626" y="0"/>
                    <a:pt x="421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549A838-D172-FFFA-E447-3C128EA96A8F}"/>
                </a:ext>
              </a:extLst>
            </p:cNvPr>
            <p:cNvSpPr/>
            <p:nvPr/>
          </p:nvSpPr>
          <p:spPr>
            <a:xfrm>
              <a:off x="6052470" y="4754689"/>
              <a:ext cx="84201" cy="123825"/>
            </a:xfrm>
            <a:custGeom>
              <a:avLst/>
              <a:gdLst>
                <a:gd name="connsiteX0" fmla="*/ 0 w 84201"/>
                <a:gd name="connsiteY0" fmla="*/ 0 h 123825"/>
                <a:gd name="connsiteX1" fmla="*/ 42101 w 84201"/>
                <a:gd name="connsiteY1" fmla="*/ 123825 h 123825"/>
                <a:gd name="connsiteX2" fmla="*/ 84201 w 84201"/>
                <a:gd name="connsiteY2" fmla="*/ 0 h 123825"/>
                <a:gd name="connsiteX3" fmla="*/ 0 w 84201"/>
                <a:gd name="connsiteY3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01" h="123825">
                  <a:moveTo>
                    <a:pt x="0" y="0"/>
                  </a:moveTo>
                  <a:cubicBezTo>
                    <a:pt x="3048" y="80201"/>
                    <a:pt x="28575" y="123825"/>
                    <a:pt x="42101" y="123825"/>
                  </a:cubicBezTo>
                  <a:cubicBezTo>
                    <a:pt x="55626" y="123825"/>
                    <a:pt x="81153" y="80296"/>
                    <a:pt x="8420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09B90BD-287E-6CC4-B4EB-AE6029449CB8}"/>
                </a:ext>
              </a:extLst>
            </p:cNvPr>
            <p:cNvSpPr/>
            <p:nvPr/>
          </p:nvSpPr>
          <p:spPr>
            <a:xfrm>
              <a:off x="6131908" y="4587430"/>
              <a:ext cx="117729" cy="135255"/>
            </a:xfrm>
            <a:custGeom>
              <a:avLst/>
              <a:gdLst>
                <a:gd name="connsiteX0" fmla="*/ 36862 w 117729"/>
                <a:gd name="connsiteY0" fmla="*/ 135255 h 135255"/>
                <a:gd name="connsiteX1" fmla="*/ 117729 w 117729"/>
                <a:gd name="connsiteY1" fmla="*/ 135255 h 135255"/>
                <a:gd name="connsiteX2" fmla="*/ 0 w 117729"/>
                <a:gd name="connsiteY2" fmla="*/ 0 h 135255"/>
                <a:gd name="connsiteX3" fmla="*/ 36862 w 117729"/>
                <a:gd name="connsiteY3" fmla="*/ 135255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29" h="135255">
                  <a:moveTo>
                    <a:pt x="36862" y="135255"/>
                  </a:moveTo>
                  <a:lnTo>
                    <a:pt x="117729" y="135255"/>
                  </a:lnTo>
                  <a:cubicBezTo>
                    <a:pt x="110966" y="69247"/>
                    <a:pt x="63055" y="15430"/>
                    <a:pt x="0" y="0"/>
                  </a:cubicBezTo>
                  <a:cubicBezTo>
                    <a:pt x="22289" y="27908"/>
                    <a:pt x="34766" y="80677"/>
                    <a:pt x="36862" y="135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A9B355-1FEF-9861-7939-F757FFE5E608}"/>
                </a:ext>
              </a:extLst>
            </p:cNvPr>
            <p:cNvSpPr/>
            <p:nvPr/>
          </p:nvSpPr>
          <p:spPr>
            <a:xfrm>
              <a:off x="5939598" y="4587430"/>
              <a:ext cx="117728" cy="135255"/>
            </a:xfrm>
            <a:custGeom>
              <a:avLst/>
              <a:gdLst>
                <a:gd name="connsiteX0" fmla="*/ 80867 w 117728"/>
                <a:gd name="connsiteY0" fmla="*/ 135255 h 135255"/>
                <a:gd name="connsiteX1" fmla="*/ 117729 w 117728"/>
                <a:gd name="connsiteY1" fmla="*/ 0 h 135255"/>
                <a:gd name="connsiteX2" fmla="*/ 0 w 117728"/>
                <a:gd name="connsiteY2" fmla="*/ 135255 h 135255"/>
                <a:gd name="connsiteX3" fmla="*/ 80867 w 117728"/>
                <a:gd name="connsiteY3" fmla="*/ 135255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28" h="135255">
                  <a:moveTo>
                    <a:pt x="80867" y="135255"/>
                  </a:moveTo>
                  <a:cubicBezTo>
                    <a:pt x="82868" y="80677"/>
                    <a:pt x="95441" y="27908"/>
                    <a:pt x="117729" y="0"/>
                  </a:cubicBezTo>
                  <a:cubicBezTo>
                    <a:pt x="54674" y="15430"/>
                    <a:pt x="6763" y="69247"/>
                    <a:pt x="0" y="135255"/>
                  </a:cubicBezTo>
                  <a:lnTo>
                    <a:pt x="80867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D903F87-72F9-88FD-F36C-C441B5C1DE12}"/>
                </a:ext>
              </a:extLst>
            </p:cNvPr>
            <p:cNvSpPr/>
            <p:nvPr/>
          </p:nvSpPr>
          <p:spPr>
            <a:xfrm>
              <a:off x="6131908" y="4754689"/>
              <a:ext cx="117729" cy="135255"/>
            </a:xfrm>
            <a:custGeom>
              <a:avLst/>
              <a:gdLst>
                <a:gd name="connsiteX0" fmla="*/ 36862 w 117729"/>
                <a:gd name="connsiteY0" fmla="*/ 0 h 135255"/>
                <a:gd name="connsiteX1" fmla="*/ 0 w 117729"/>
                <a:gd name="connsiteY1" fmla="*/ 135255 h 135255"/>
                <a:gd name="connsiteX2" fmla="*/ 117729 w 117729"/>
                <a:gd name="connsiteY2" fmla="*/ 0 h 135255"/>
                <a:gd name="connsiteX3" fmla="*/ 36862 w 117729"/>
                <a:gd name="connsiteY3" fmla="*/ 0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29" h="135255">
                  <a:moveTo>
                    <a:pt x="36862" y="0"/>
                  </a:moveTo>
                  <a:cubicBezTo>
                    <a:pt x="34862" y="54578"/>
                    <a:pt x="22289" y="107347"/>
                    <a:pt x="0" y="135255"/>
                  </a:cubicBezTo>
                  <a:cubicBezTo>
                    <a:pt x="63055" y="119825"/>
                    <a:pt x="110966" y="66008"/>
                    <a:pt x="117729" y="0"/>
                  </a:cubicBezTo>
                  <a:lnTo>
                    <a:pt x="3686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D2666F4-8096-1442-4E4C-BE89E2975800}"/>
                </a:ext>
              </a:extLst>
            </p:cNvPr>
            <p:cNvSpPr/>
            <p:nvPr/>
          </p:nvSpPr>
          <p:spPr>
            <a:xfrm>
              <a:off x="5939694" y="4754689"/>
              <a:ext cx="117728" cy="135255"/>
            </a:xfrm>
            <a:custGeom>
              <a:avLst/>
              <a:gdLst>
                <a:gd name="connsiteX0" fmla="*/ 80772 w 117728"/>
                <a:gd name="connsiteY0" fmla="*/ 0 h 135255"/>
                <a:gd name="connsiteX1" fmla="*/ 0 w 117728"/>
                <a:gd name="connsiteY1" fmla="*/ 0 h 135255"/>
                <a:gd name="connsiteX2" fmla="*/ 117729 w 117728"/>
                <a:gd name="connsiteY2" fmla="*/ 135255 h 135255"/>
                <a:gd name="connsiteX3" fmla="*/ 80772 w 117728"/>
                <a:gd name="connsiteY3" fmla="*/ 0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28" h="135255">
                  <a:moveTo>
                    <a:pt x="80772" y="0"/>
                  </a:moveTo>
                  <a:lnTo>
                    <a:pt x="0" y="0"/>
                  </a:lnTo>
                  <a:cubicBezTo>
                    <a:pt x="6763" y="66008"/>
                    <a:pt x="54674" y="119825"/>
                    <a:pt x="117729" y="135255"/>
                  </a:cubicBezTo>
                  <a:cubicBezTo>
                    <a:pt x="95345" y="107442"/>
                    <a:pt x="82868" y="54578"/>
                    <a:pt x="807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87E850CF-9091-54C6-60C2-FE5C9DB93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3897" y="325499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008A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1723A8-20C6-FD06-6711-23AAEBE0998E}"/>
              </a:ext>
            </a:extLst>
          </p:cNvPr>
          <p:cNvGrpSpPr/>
          <p:nvPr userDrawn="1"/>
        </p:nvGrpSpPr>
        <p:grpSpPr>
          <a:xfrm>
            <a:off x="4179276" y="12938"/>
            <a:ext cx="8012724" cy="6845062"/>
            <a:chOff x="4179276" y="53968"/>
            <a:chExt cx="8012724" cy="6845062"/>
          </a:xfrm>
          <a:noFill/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7B69D9-3F52-D6EE-4CA2-653E5F84D693}"/>
                </a:ext>
              </a:extLst>
            </p:cNvPr>
            <p:cNvSpPr/>
            <p:nvPr userDrawn="1"/>
          </p:nvSpPr>
          <p:spPr>
            <a:xfrm>
              <a:off x="4179276" y="53968"/>
              <a:ext cx="8012724" cy="3899216"/>
            </a:xfrm>
            <a:custGeom>
              <a:avLst/>
              <a:gdLst>
                <a:gd name="connsiteX0" fmla="*/ 8012724 w 8012724"/>
                <a:gd name="connsiteY0" fmla="*/ 0 h 3899216"/>
                <a:gd name="connsiteX1" fmla="*/ 8012724 w 8012724"/>
                <a:gd name="connsiteY1" fmla="*/ 2004167 h 3899216"/>
                <a:gd name="connsiteX2" fmla="*/ 7777161 w 8012724"/>
                <a:gd name="connsiteY2" fmla="*/ 2048007 h 3899216"/>
                <a:gd name="connsiteX3" fmla="*/ 30516 w 8012724"/>
                <a:gd name="connsiteY3" fmla="*/ 2954426 h 3899216"/>
                <a:gd name="connsiteX4" fmla="*/ 0 w 8012724"/>
                <a:gd name="connsiteY4" fmla="*/ 2896341 h 3899216"/>
                <a:gd name="connsiteX5" fmla="*/ 0 w 8012724"/>
                <a:gd name="connsiteY5" fmla="*/ 951099 h 3899216"/>
                <a:gd name="connsiteX6" fmla="*/ 30516 w 8012724"/>
                <a:gd name="connsiteY6" fmla="*/ 948144 h 3899216"/>
                <a:gd name="connsiteX7" fmla="*/ 7842006 w 8012724"/>
                <a:gd name="connsiteY7" fmla="*/ 27426 h 3899216"/>
                <a:gd name="connsiteX8" fmla="*/ 8012724 w 8012724"/>
                <a:gd name="connsiteY8" fmla="*/ 0 h 389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724" h="3899216">
                  <a:moveTo>
                    <a:pt x="8012724" y="0"/>
                  </a:moveTo>
                  <a:lnTo>
                    <a:pt x="8012724" y="2004167"/>
                  </a:lnTo>
                  <a:lnTo>
                    <a:pt x="7777161" y="2048007"/>
                  </a:lnTo>
                  <a:cubicBezTo>
                    <a:pt x="5194675" y="2600494"/>
                    <a:pt x="2613060" y="5303312"/>
                    <a:pt x="30516" y="2954426"/>
                  </a:cubicBezTo>
                  <a:cubicBezTo>
                    <a:pt x="13785" y="2938677"/>
                    <a:pt x="0" y="2912090"/>
                    <a:pt x="0" y="2896341"/>
                  </a:cubicBezTo>
                  <a:lnTo>
                    <a:pt x="0" y="951099"/>
                  </a:lnTo>
                  <a:cubicBezTo>
                    <a:pt x="0" y="933377"/>
                    <a:pt x="13785" y="932395"/>
                    <a:pt x="30516" y="948144"/>
                  </a:cubicBezTo>
                  <a:cubicBezTo>
                    <a:pt x="2634346" y="3316359"/>
                    <a:pt x="5238176" y="548109"/>
                    <a:pt x="7842006" y="27426"/>
                  </a:cubicBezTo>
                  <a:lnTo>
                    <a:pt x="8012724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  <a:alpha val="1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EC8C6DC-6B3E-D8C8-5317-F7B41DC08AEC}"/>
                </a:ext>
              </a:extLst>
            </p:cNvPr>
            <p:cNvSpPr/>
            <p:nvPr userDrawn="1"/>
          </p:nvSpPr>
          <p:spPr>
            <a:xfrm>
              <a:off x="5815410" y="4064326"/>
              <a:ext cx="6376590" cy="2834704"/>
            </a:xfrm>
            <a:custGeom>
              <a:avLst/>
              <a:gdLst>
                <a:gd name="connsiteX0" fmla="*/ 6376590 w 6376590"/>
                <a:gd name="connsiteY0" fmla="*/ 0 h 2834704"/>
                <a:gd name="connsiteX1" fmla="*/ 6376590 w 6376590"/>
                <a:gd name="connsiteY1" fmla="*/ 2007118 h 2834704"/>
                <a:gd name="connsiteX2" fmla="*/ 6089032 w 6376590"/>
                <a:gd name="connsiteY2" fmla="*/ 2062788 h 2834704"/>
                <a:gd name="connsiteX3" fmla="*/ 4069527 w 6376590"/>
                <a:gd name="connsiteY3" fmla="*/ 2818503 h 2834704"/>
                <a:gd name="connsiteX4" fmla="*/ 4034410 w 6376590"/>
                <a:gd name="connsiteY4" fmla="*/ 2834704 h 2834704"/>
                <a:gd name="connsiteX5" fmla="*/ 0 w 6376590"/>
                <a:gd name="connsiteY5" fmla="*/ 2834704 h 2834704"/>
                <a:gd name="connsiteX6" fmla="*/ 0 w 6376590"/>
                <a:gd name="connsiteY6" fmla="*/ 1856025 h 2834704"/>
                <a:gd name="connsiteX7" fmla="*/ 30515 w 6376590"/>
                <a:gd name="connsiteY7" fmla="*/ 1831410 h 2834704"/>
                <a:gd name="connsiteX8" fmla="*/ 6192157 w 6376590"/>
                <a:gd name="connsiteY8" fmla="*/ 33281 h 2834704"/>
                <a:gd name="connsiteX9" fmla="*/ 6376590 w 6376590"/>
                <a:gd name="connsiteY9" fmla="*/ 0 h 28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6590" h="2834704">
                  <a:moveTo>
                    <a:pt x="6376590" y="0"/>
                  </a:moveTo>
                  <a:lnTo>
                    <a:pt x="6376590" y="2007118"/>
                  </a:lnTo>
                  <a:lnTo>
                    <a:pt x="6089032" y="2062788"/>
                  </a:lnTo>
                  <a:cubicBezTo>
                    <a:pt x="5415864" y="2214383"/>
                    <a:pt x="4742696" y="2508822"/>
                    <a:pt x="4069527" y="2818503"/>
                  </a:cubicBezTo>
                  <a:lnTo>
                    <a:pt x="4034410" y="2834704"/>
                  </a:lnTo>
                  <a:lnTo>
                    <a:pt x="0" y="2834704"/>
                  </a:lnTo>
                  <a:lnTo>
                    <a:pt x="0" y="1856025"/>
                  </a:lnTo>
                  <a:cubicBezTo>
                    <a:pt x="0" y="1838303"/>
                    <a:pt x="13775" y="1827473"/>
                    <a:pt x="30515" y="1831410"/>
                  </a:cubicBezTo>
                  <a:cubicBezTo>
                    <a:pt x="2084720" y="2257703"/>
                    <a:pt x="4138011" y="450077"/>
                    <a:pt x="6192157" y="33281"/>
                  </a:cubicBezTo>
                  <a:lnTo>
                    <a:pt x="637659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  <a:alpha val="1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A951CB5B-6A8A-1516-1690-67CD828A0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45" y="2515390"/>
            <a:ext cx="8248620" cy="2745817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863AA6-A80D-E21C-C4F4-4CC2DD9C0873}"/>
              </a:ext>
            </a:extLst>
          </p:cNvPr>
          <p:cNvGrpSpPr/>
          <p:nvPr userDrawn="1"/>
        </p:nvGrpSpPr>
        <p:grpSpPr>
          <a:xfrm>
            <a:off x="631245" y="5342744"/>
            <a:ext cx="1833634" cy="60960"/>
            <a:chOff x="9725660" y="391160"/>
            <a:chExt cx="2689860" cy="78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35100C-30A1-A81D-C299-162952504192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523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F7FF98-937F-7B61-2BB7-D8B9693053C1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45D831-1025-04C9-DF1A-09221BB818C8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4FD316-6308-8012-99BB-8D94AEBC0C77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8">
            <a:extLst>
              <a:ext uri="{FF2B5EF4-FFF2-40B4-BE49-F238E27FC236}">
                <a16:creationId xmlns:a16="http://schemas.microsoft.com/office/drawing/2014/main" id="{4C1EFC81-48D8-583E-6DEF-51AA3E2DB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3897" y="325499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2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1751F-B4A2-5F78-FA93-54E51C7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205F-730B-9DF0-013A-8ECCF060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25A4F-0D1E-E56B-5EE4-4DF0ABA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D852C295-F740-B672-FC02-E98F6C195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/>
              <a:t>Slide Title Goes Here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57CCA2E-8EB3-6149-CFA9-94322BEE5F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8781812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AF2530E-CE10-5EE9-6227-4CFA169B9A27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8B41F77-BC18-61A0-24D9-F1A6F46F30B7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1C9A2F-91DC-6BD8-A7F9-283FF7C3DDEB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7932BBB-65D0-3F58-9399-D137D5411FA9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E97C88E-5959-EF97-145F-02849D743D61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24F37-EF31-1B47-BA6E-308FEC9803D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19125" y="1616075"/>
            <a:ext cx="11074400" cy="4720589"/>
          </a:xfrm>
        </p:spPr>
        <p:txBody>
          <a:bodyPr l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866DA12-5C67-8492-AA3C-A8842DF079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5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DA11A-123A-E64C-823E-F4154E80F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7"/>
            <a:ext cx="10515600" cy="505972"/>
          </a:xfrm>
        </p:spPr>
        <p:txBody>
          <a:bodyPr/>
          <a:lstStyle>
            <a:lvl1pPr>
              <a:defRPr b="1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9" name="Vrije vorm 8">
            <a:extLst>
              <a:ext uri="{FF2B5EF4-FFF2-40B4-BE49-F238E27FC236}">
                <a16:creationId xmlns:a16="http://schemas.microsoft.com/office/drawing/2014/main" id="{EDF7ACAA-53D6-5D41-B618-A8B7776FFB25}"/>
              </a:ext>
            </a:extLst>
          </p:cNvPr>
          <p:cNvSpPr>
            <a:spLocks noChangeAspect="1"/>
          </p:cNvSpPr>
          <p:nvPr userDrawn="1"/>
        </p:nvSpPr>
        <p:spPr>
          <a:xfrm>
            <a:off x="11741840" y="6422164"/>
            <a:ext cx="287802" cy="291670"/>
          </a:xfrm>
          <a:custGeom>
            <a:avLst/>
            <a:gdLst>
              <a:gd name="connsiteX0" fmla="*/ -1999 w 2004767"/>
              <a:gd name="connsiteY0" fmla="*/ 1767649 h 2031714"/>
              <a:gd name="connsiteX1" fmla="*/ 1993325 w 2004767"/>
              <a:gd name="connsiteY1" fmla="*/ 1767649 h 2031714"/>
              <a:gd name="connsiteX2" fmla="*/ 1993325 w 2004767"/>
              <a:gd name="connsiteY2" fmla="*/ 2027555 h 2031714"/>
              <a:gd name="connsiteX3" fmla="*/ -1999 w 2004767"/>
              <a:gd name="connsiteY3" fmla="*/ 2027555 h 2031714"/>
              <a:gd name="connsiteX4" fmla="*/ -1999 w 2004767"/>
              <a:gd name="connsiteY4" fmla="*/ 1767649 h 2031714"/>
              <a:gd name="connsiteX5" fmla="*/ 337907 w 2004767"/>
              <a:gd name="connsiteY5" fmla="*/ 1432976 h 2031714"/>
              <a:gd name="connsiteX6" fmla="*/ 1992705 w 2004767"/>
              <a:gd name="connsiteY6" fmla="*/ 1357282 h 2031714"/>
              <a:gd name="connsiteX7" fmla="*/ 2002613 w 2004767"/>
              <a:gd name="connsiteY7" fmla="*/ 1572838 h 2031714"/>
              <a:gd name="connsiteX8" fmla="*/ 347736 w 2004767"/>
              <a:gd name="connsiteY8" fmla="*/ 1648532 h 2031714"/>
              <a:gd name="connsiteX9" fmla="*/ 337907 w 2004767"/>
              <a:gd name="connsiteY9" fmla="*/ 1432976 h 2031714"/>
              <a:gd name="connsiteX10" fmla="*/ 616828 w 2004767"/>
              <a:gd name="connsiteY10" fmla="*/ 1147610 h 2031714"/>
              <a:gd name="connsiteX11" fmla="*/ 1986436 w 2004767"/>
              <a:gd name="connsiteY11" fmla="*/ 1022143 h 2031714"/>
              <a:gd name="connsiteX12" fmla="*/ 2002768 w 2004767"/>
              <a:gd name="connsiteY12" fmla="*/ 1200549 h 2031714"/>
              <a:gd name="connsiteX13" fmla="*/ 633157 w 2004767"/>
              <a:gd name="connsiteY13" fmla="*/ 1326012 h 2031714"/>
              <a:gd name="connsiteX14" fmla="*/ 616828 w 2004767"/>
              <a:gd name="connsiteY14" fmla="*/ 1147610 h 2031714"/>
              <a:gd name="connsiteX15" fmla="*/ 844436 w 2004767"/>
              <a:gd name="connsiteY15" fmla="*/ 892580 h 2031714"/>
              <a:gd name="connsiteX16" fmla="*/ 1975526 w 2004767"/>
              <a:gd name="connsiteY16" fmla="*/ 736543 h 2031714"/>
              <a:gd name="connsiteX17" fmla="*/ 1995800 w 2004767"/>
              <a:gd name="connsiteY17" fmla="*/ 883910 h 2031714"/>
              <a:gd name="connsiteX18" fmla="*/ 864714 w 2004767"/>
              <a:gd name="connsiteY18" fmla="*/ 1039947 h 2031714"/>
              <a:gd name="connsiteX19" fmla="*/ 844436 w 2004767"/>
              <a:gd name="connsiteY19" fmla="*/ 892580 h 2031714"/>
              <a:gd name="connsiteX20" fmla="*/ 1025148 w 2004767"/>
              <a:gd name="connsiteY20" fmla="*/ 676559 h 2031714"/>
              <a:gd name="connsiteX21" fmla="*/ 1957338 w 2004767"/>
              <a:gd name="connsiteY21" fmla="*/ 504192 h 2031714"/>
              <a:gd name="connsiteX22" fmla="*/ 1979781 w 2004767"/>
              <a:gd name="connsiteY22" fmla="*/ 625630 h 2031714"/>
              <a:gd name="connsiteX23" fmla="*/ 1047591 w 2004767"/>
              <a:gd name="connsiteY23" fmla="*/ 797997 h 2031714"/>
              <a:gd name="connsiteX24" fmla="*/ 1025148 w 2004767"/>
              <a:gd name="connsiteY24" fmla="*/ 676559 h 2031714"/>
              <a:gd name="connsiteX25" fmla="*/ 1169328 w 2004767"/>
              <a:gd name="connsiteY25" fmla="*/ 488172 h 2031714"/>
              <a:gd name="connsiteX26" fmla="*/ 1935900 w 2004767"/>
              <a:gd name="connsiteY26" fmla="*/ 309925 h 2031714"/>
              <a:gd name="connsiteX27" fmla="*/ 1959118 w 2004767"/>
              <a:gd name="connsiteY27" fmla="*/ 409844 h 2031714"/>
              <a:gd name="connsiteX28" fmla="*/ 1192546 w 2004767"/>
              <a:gd name="connsiteY28" fmla="*/ 588095 h 2031714"/>
              <a:gd name="connsiteX29" fmla="*/ 1169328 w 2004767"/>
              <a:gd name="connsiteY29" fmla="*/ 488172 h 2031714"/>
              <a:gd name="connsiteX30" fmla="*/ 1288360 w 2004767"/>
              <a:gd name="connsiteY30" fmla="*/ 323080 h 2031714"/>
              <a:gd name="connsiteX31" fmla="*/ 1917402 w 2004767"/>
              <a:gd name="connsiteY31" fmla="*/ 146148 h 2031714"/>
              <a:gd name="connsiteX32" fmla="*/ 1940389 w 2004767"/>
              <a:gd name="connsiteY32" fmla="*/ 228036 h 2031714"/>
              <a:gd name="connsiteX33" fmla="*/ 1311423 w 2004767"/>
              <a:gd name="connsiteY33" fmla="*/ 404968 h 2031714"/>
              <a:gd name="connsiteX34" fmla="*/ 1288360 w 2004767"/>
              <a:gd name="connsiteY34" fmla="*/ 323080 h 2031714"/>
              <a:gd name="connsiteX35" fmla="*/ 1379372 w 2004767"/>
              <a:gd name="connsiteY35" fmla="*/ 166427 h 2031714"/>
              <a:gd name="connsiteX36" fmla="*/ 1894340 w 2004767"/>
              <a:gd name="connsiteY36" fmla="*/ -4160 h 2031714"/>
              <a:gd name="connsiteX37" fmla="*/ 1916552 w 2004767"/>
              <a:gd name="connsiteY37" fmla="*/ 62944 h 2031714"/>
              <a:gd name="connsiteX38" fmla="*/ 1401660 w 2004767"/>
              <a:gd name="connsiteY38" fmla="*/ 233531 h 2031714"/>
              <a:gd name="connsiteX39" fmla="*/ 1379372 w 2004767"/>
              <a:gd name="connsiteY39" fmla="*/ 166427 h 203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004767" h="2031714">
                <a:moveTo>
                  <a:pt x="-1999" y="1767649"/>
                </a:moveTo>
                <a:lnTo>
                  <a:pt x="1993325" y="1767649"/>
                </a:lnTo>
                <a:lnTo>
                  <a:pt x="1993325" y="2027555"/>
                </a:lnTo>
                <a:lnTo>
                  <a:pt x="-1999" y="2027555"/>
                </a:lnTo>
                <a:lnTo>
                  <a:pt x="-1999" y="1767649"/>
                </a:lnTo>
                <a:close/>
                <a:moveTo>
                  <a:pt x="337907" y="1432976"/>
                </a:moveTo>
                <a:lnTo>
                  <a:pt x="1992705" y="1357282"/>
                </a:lnTo>
                <a:lnTo>
                  <a:pt x="2002613" y="1572838"/>
                </a:lnTo>
                <a:lnTo>
                  <a:pt x="347736" y="1648532"/>
                </a:lnTo>
                <a:lnTo>
                  <a:pt x="337907" y="1432976"/>
                </a:lnTo>
                <a:close/>
                <a:moveTo>
                  <a:pt x="616828" y="1147610"/>
                </a:moveTo>
                <a:lnTo>
                  <a:pt x="1986436" y="1022143"/>
                </a:lnTo>
                <a:lnTo>
                  <a:pt x="2002768" y="1200549"/>
                </a:lnTo>
                <a:lnTo>
                  <a:pt x="633157" y="1326012"/>
                </a:lnTo>
                <a:lnTo>
                  <a:pt x="616828" y="1147610"/>
                </a:lnTo>
                <a:close/>
                <a:moveTo>
                  <a:pt x="844436" y="892580"/>
                </a:moveTo>
                <a:lnTo>
                  <a:pt x="1975526" y="736543"/>
                </a:lnTo>
                <a:lnTo>
                  <a:pt x="1995800" y="883910"/>
                </a:lnTo>
                <a:lnTo>
                  <a:pt x="864714" y="1039947"/>
                </a:lnTo>
                <a:lnTo>
                  <a:pt x="844436" y="892580"/>
                </a:lnTo>
                <a:close/>
                <a:moveTo>
                  <a:pt x="1025148" y="676559"/>
                </a:moveTo>
                <a:lnTo>
                  <a:pt x="1957338" y="504192"/>
                </a:lnTo>
                <a:lnTo>
                  <a:pt x="1979781" y="625630"/>
                </a:lnTo>
                <a:lnTo>
                  <a:pt x="1047591" y="797997"/>
                </a:lnTo>
                <a:lnTo>
                  <a:pt x="1025148" y="676559"/>
                </a:lnTo>
                <a:close/>
                <a:moveTo>
                  <a:pt x="1169328" y="488172"/>
                </a:moveTo>
                <a:lnTo>
                  <a:pt x="1935900" y="309925"/>
                </a:lnTo>
                <a:lnTo>
                  <a:pt x="1959118" y="409844"/>
                </a:lnTo>
                <a:lnTo>
                  <a:pt x="1192546" y="588095"/>
                </a:lnTo>
                <a:lnTo>
                  <a:pt x="1169328" y="488172"/>
                </a:lnTo>
                <a:close/>
                <a:moveTo>
                  <a:pt x="1288360" y="323080"/>
                </a:moveTo>
                <a:lnTo>
                  <a:pt x="1917402" y="146148"/>
                </a:lnTo>
                <a:lnTo>
                  <a:pt x="1940389" y="228036"/>
                </a:lnTo>
                <a:lnTo>
                  <a:pt x="1311423" y="404968"/>
                </a:lnTo>
                <a:lnTo>
                  <a:pt x="1288360" y="323080"/>
                </a:lnTo>
                <a:close/>
                <a:moveTo>
                  <a:pt x="1379372" y="166427"/>
                </a:moveTo>
                <a:lnTo>
                  <a:pt x="1894340" y="-4160"/>
                </a:lnTo>
                <a:lnTo>
                  <a:pt x="1916552" y="62944"/>
                </a:lnTo>
                <a:lnTo>
                  <a:pt x="1401660" y="233531"/>
                </a:lnTo>
                <a:lnTo>
                  <a:pt x="1379372" y="166427"/>
                </a:lnTo>
                <a:close/>
              </a:path>
            </a:pathLst>
          </a:custGeom>
          <a:solidFill>
            <a:srgbClr val="FF7B00"/>
          </a:solidFill>
          <a:ln w="7737" cap="flat">
            <a:noFill/>
            <a:prstDash val="solid"/>
            <a:round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146DA9A-5C24-1642-8380-5B351A119E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79532"/>
            <a:ext cx="10515600" cy="4064384"/>
          </a:xfrm>
        </p:spPr>
        <p:txBody>
          <a:bodyPr/>
          <a:lstStyle>
            <a:lvl1pPr marL="228600" indent="-228600">
              <a:buClr>
                <a:srgbClr val="8BD908"/>
              </a:buClr>
              <a:buFont typeface="Arial" panose="020B0604020202020204" pitchFamily="34" charset="0"/>
              <a:buChar char="•"/>
              <a:defRPr sz="1800">
                <a:solidFill>
                  <a:srgbClr val="002147"/>
                </a:solidFill>
              </a:defRPr>
            </a:lvl1pPr>
            <a:lvl2pPr marL="685800" indent="-228600">
              <a:buClr>
                <a:srgbClr val="8BD908"/>
              </a:buClr>
              <a:buFont typeface="Arial" panose="020B0604020202020204" pitchFamily="34" charset="0"/>
              <a:buChar char="•"/>
              <a:defRPr sz="1600">
                <a:solidFill>
                  <a:srgbClr val="002147"/>
                </a:solidFill>
              </a:defRPr>
            </a:lvl2pPr>
            <a:lvl3pPr marL="1143000" indent="-228600">
              <a:buClr>
                <a:srgbClr val="8BD908"/>
              </a:buClr>
              <a:buFont typeface="Arial" panose="020B0604020202020204" pitchFamily="34" charset="0"/>
              <a:buChar char="•"/>
              <a:defRPr sz="1400">
                <a:solidFill>
                  <a:srgbClr val="002147"/>
                </a:solidFill>
              </a:defRPr>
            </a:lvl3pPr>
            <a:lvl4pPr marL="1600200" indent="-228600">
              <a:buClr>
                <a:srgbClr val="8BD908"/>
              </a:buClr>
              <a:buFont typeface="Arial" panose="020B0604020202020204" pitchFamily="34" charset="0"/>
              <a:buChar char="•"/>
              <a:defRPr sz="1300">
                <a:solidFill>
                  <a:srgbClr val="002147"/>
                </a:solidFill>
              </a:defRPr>
            </a:lvl4pPr>
            <a:lvl5pPr marL="2057400" indent="-228600">
              <a:buClr>
                <a:srgbClr val="8BD908"/>
              </a:buClr>
              <a:buFont typeface="Arial" panose="020B0604020202020204" pitchFamily="34" charset="0"/>
              <a:buChar char="•"/>
              <a:defRPr sz="1200">
                <a:solidFill>
                  <a:srgbClr val="002147"/>
                </a:solidFill>
              </a:defRPr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list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191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title + 3 column 2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AC00-741F-9646-BD22-699A44D7A6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8637"/>
            <a:ext cx="10515600" cy="527709"/>
          </a:xfrm>
        </p:spPr>
        <p:txBody>
          <a:bodyPr/>
          <a:lstStyle/>
          <a:p>
            <a:r>
              <a:rPr lang="nl-NL"/>
              <a:t>Click to edit title</a:t>
            </a:r>
          </a:p>
        </p:txBody>
      </p:sp>
      <p:sp>
        <p:nvSpPr>
          <p:cNvPr id="8" name="Tijdelijke aanduiding voor tekst 9">
            <a:extLst>
              <a:ext uri="{FF2B5EF4-FFF2-40B4-BE49-F238E27FC236}">
                <a16:creationId xmlns:a16="http://schemas.microsoft.com/office/drawing/2014/main" id="{51C6591F-9E08-674C-87B7-1AF5B6430F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6021" y="1438934"/>
            <a:ext cx="10515600" cy="527710"/>
          </a:xfrm>
        </p:spPr>
        <p:txBody>
          <a:bodyPr/>
          <a:lstStyle>
            <a:lvl1pPr marL="0" indent="0" algn="l">
              <a:lnSpc>
                <a:spcPts val="22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to edit intro text</a:t>
            </a:r>
          </a:p>
          <a:p>
            <a:pPr lvl="0"/>
            <a:endParaRPr lang="nl-NL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FDA38D3E-11BF-D947-9B75-11C6818723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683933"/>
            <a:ext cx="3251201" cy="17356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sz="1800" b="1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350" indent="1588">
              <a:buNone/>
              <a:tabLst/>
              <a:defRPr sz="14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to edit subtitle</a:t>
            </a:r>
          </a:p>
          <a:p>
            <a:pPr lvl="1"/>
            <a:r>
              <a:rPr lang="nl-NL"/>
              <a:t>Click to insert text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E3EA9B7-4A8F-2247-B358-61A615D63FE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470399" y="2683933"/>
            <a:ext cx="3251201" cy="17356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sz="1800" b="1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350" indent="1588">
              <a:buNone/>
              <a:tabLst/>
              <a:defRPr sz="14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to edit subtitle</a:t>
            </a:r>
          </a:p>
          <a:p>
            <a:pPr lvl="1"/>
            <a:r>
              <a:rPr lang="nl-NL"/>
              <a:t>Click to insert text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AC9E3993-DD19-A546-960B-D5253B26B5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02599" y="2683933"/>
            <a:ext cx="3251201" cy="17356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sz="1800" b="1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350" indent="-6350">
              <a:buNone/>
              <a:tabLst/>
              <a:defRPr sz="14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to edit subtitle</a:t>
            </a:r>
          </a:p>
          <a:p>
            <a:pPr lvl="1"/>
            <a:r>
              <a:rPr lang="nl-NL"/>
              <a:t>Click to insert text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4556824F-64EC-8F43-98F7-0240EDDD525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8200" y="4656667"/>
            <a:ext cx="3251201" cy="17356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sz="1800" b="1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350" indent="1588">
              <a:buNone/>
              <a:tabLst/>
              <a:defRPr sz="14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to edit subtitle</a:t>
            </a:r>
          </a:p>
          <a:p>
            <a:pPr lvl="1"/>
            <a:r>
              <a:rPr lang="nl-NL"/>
              <a:t>Click to insert text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B2DC5A6C-0194-6D4D-B845-D85C040448A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0399" y="4656667"/>
            <a:ext cx="3251201" cy="17356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sz="1800" b="1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350" indent="1588">
              <a:buNone/>
              <a:tabLst/>
              <a:defRPr sz="14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to edit subtitle</a:t>
            </a:r>
          </a:p>
          <a:p>
            <a:pPr lvl="1"/>
            <a:r>
              <a:rPr lang="nl-NL"/>
              <a:t>Click to insert text</a:t>
            </a:r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3F97C5D0-D48E-504A-95DE-52C193AFBA6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102599" y="4656667"/>
            <a:ext cx="3251201" cy="17356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sz="1800" b="1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350" indent="1588">
              <a:buNone/>
              <a:tabLst/>
              <a:defRPr sz="14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to edit subtitle</a:t>
            </a:r>
          </a:p>
          <a:p>
            <a:pPr lvl="1"/>
            <a:r>
              <a:rPr lang="nl-NL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7675656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rgbClr val="008A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97A7F8-AA51-9D5A-600C-FF231098F054}"/>
              </a:ext>
            </a:extLst>
          </p:cNvPr>
          <p:cNvGrpSpPr/>
          <p:nvPr userDrawn="1"/>
        </p:nvGrpSpPr>
        <p:grpSpPr>
          <a:xfrm>
            <a:off x="4179276" y="12938"/>
            <a:ext cx="8012724" cy="6845062"/>
            <a:chOff x="4179276" y="53968"/>
            <a:chExt cx="8012724" cy="6845062"/>
          </a:xfrm>
          <a:solidFill>
            <a:srgbClr val="006E76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0BBD8E-DC55-854C-8E98-FDB382CBADC6}"/>
                </a:ext>
              </a:extLst>
            </p:cNvPr>
            <p:cNvSpPr/>
            <p:nvPr userDrawn="1"/>
          </p:nvSpPr>
          <p:spPr>
            <a:xfrm>
              <a:off x="4179276" y="53968"/>
              <a:ext cx="8012724" cy="3899216"/>
            </a:xfrm>
            <a:custGeom>
              <a:avLst/>
              <a:gdLst>
                <a:gd name="connsiteX0" fmla="*/ 8012724 w 8012724"/>
                <a:gd name="connsiteY0" fmla="*/ 0 h 3899216"/>
                <a:gd name="connsiteX1" fmla="*/ 8012724 w 8012724"/>
                <a:gd name="connsiteY1" fmla="*/ 2004167 h 3899216"/>
                <a:gd name="connsiteX2" fmla="*/ 7777161 w 8012724"/>
                <a:gd name="connsiteY2" fmla="*/ 2048007 h 3899216"/>
                <a:gd name="connsiteX3" fmla="*/ 30516 w 8012724"/>
                <a:gd name="connsiteY3" fmla="*/ 2954426 h 3899216"/>
                <a:gd name="connsiteX4" fmla="*/ 0 w 8012724"/>
                <a:gd name="connsiteY4" fmla="*/ 2896341 h 3899216"/>
                <a:gd name="connsiteX5" fmla="*/ 0 w 8012724"/>
                <a:gd name="connsiteY5" fmla="*/ 951099 h 3899216"/>
                <a:gd name="connsiteX6" fmla="*/ 30516 w 8012724"/>
                <a:gd name="connsiteY6" fmla="*/ 948144 h 3899216"/>
                <a:gd name="connsiteX7" fmla="*/ 7842006 w 8012724"/>
                <a:gd name="connsiteY7" fmla="*/ 27426 h 3899216"/>
                <a:gd name="connsiteX8" fmla="*/ 8012724 w 8012724"/>
                <a:gd name="connsiteY8" fmla="*/ 0 h 389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724" h="3899216">
                  <a:moveTo>
                    <a:pt x="8012724" y="0"/>
                  </a:moveTo>
                  <a:lnTo>
                    <a:pt x="8012724" y="2004167"/>
                  </a:lnTo>
                  <a:lnTo>
                    <a:pt x="7777161" y="2048007"/>
                  </a:lnTo>
                  <a:cubicBezTo>
                    <a:pt x="5194675" y="2600494"/>
                    <a:pt x="2613060" y="5303312"/>
                    <a:pt x="30516" y="2954426"/>
                  </a:cubicBezTo>
                  <a:cubicBezTo>
                    <a:pt x="13785" y="2938677"/>
                    <a:pt x="0" y="2912090"/>
                    <a:pt x="0" y="2896341"/>
                  </a:cubicBezTo>
                  <a:lnTo>
                    <a:pt x="0" y="951099"/>
                  </a:lnTo>
                  <a:cubicBezTo>
                    <a:pt x="0" y="933377"/>
                    <a:pt x="13785" y="932395"/>
                    <a:pt x="30516" y="948144"/>
                  </a:cubicBezTo>
                  <a:cubicBezTo>
                    <a:pt x="2634346" y="3316359"/>
                    <a:pt x="5238176" y="548109"/>
                    <a:pt x="7842006" y="27426"/>
                  </a:cubicBezTo>
                  <a:lnTo>
                    <a:pt x="801272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9189D-C586-4C0A-4D1C-BF2D13B53DC6}"/>
                </a:ext>
              </a:extLst>
            </p:cNvPr>
            <p:cNvSpPr/>
            <p:nvPr userDrawn="1"/>
          </p:nvSpPr>
          <p:spPr>
            <a:xfrm>
              <a:off x="5815410" y="4064326"/>
              <a:ext cx="6376590" cy="2834704"/>
            </a:xfrm>
            <a:custGeom>
              <a:avLst/>
              <a:gdLst>
                <a:gd name="connsiteX0" fmla="*/ 6376590 w 6376590"/>
                <a:gd name="connsiteY0" fmla="*/ 0 h 2834704"/>
                <a:gd name="connsiteX1" fmla="*/ 6376590 w 6376590"/>
                <a:gd name="connsiteY1" fmla="*/ 2007118 h 2834704"/>
                <a:gd name="connsiteX2" fmla="*/ 6089032 w 6376590"/>
                <a:gd name="connsiteY2" fmla="*/ 2062788 h 2834704"/>
                <a:gd name="connsiteX3" fmla="*/ 4069527 w 6376590"/>
                <a:gd name="connsiteY3" fmla="*/ 2818503 h 2834704"/>
                <a:gd name="connsiteX4" fmla="*/ 4034410 w 6376590"/>
                <a:gd name="connsiteY4" fmla="*/ 2834704 h 2834704"/>
                <a:gd name="connsiteX5" fmla="*/ 0 w 6376590"/>
                <a:gd name="connsiteY5" fmla="*/ 2834704 h 2834704"/>
                <a:gd name="connsiteX6" fmla="*/ 0 w 6376590"/>
                <a:gd name="connsiteY6" fmla="*/ 1856025 h 2834704"/>
                <a:gd name="connsiteX7" fmla="*/ 30515 w 6376590"/>
                <a:gd name="connsiteY7" fmla="*/ 1831410 h 2834704"/>
                <a:gd name="connsiteX8" fmla="*/ 6192157 w 6376590"/>
                <a:gd name="connsiteY8" fmla="*/ 33281 h 2834704"/>
                <a:gd name="connsiteX9" fmla="*/ 6376590 w 6376590"/>
                <a:gd name="connsiteY9" fmla="*/ 0 h 28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6590" h="2834704">
                  <a:moveTo>
                    <a:pt x="6376590" y="0"/>
                  </a:moveTo>
                  <a:lnTo>
                    <a:pt x="6376590" y="2007118"/>
                  </a:lnTo>
                  <a:lnTo>
                    <a:pt x="6089032" y="2062788"/>
                  </a:lnTo>
                  <a:cubicBezTo>
                    <a:pt x="5415864" y="2214383"/>
                    <a:pt x="4742696" y="2508822"/>
                    <a:pt x="4069527" y="2818503"/>
                  </a:cubicBezTo>
                  <a:lnTo>
                    <a:pt x="4034410" y="2834704"/>
                  </a:lnTo>
                  <a:lnTo>
                    <a:pt x="0" y="2834704"/>
                  </a:lnTo>
                  <a:lnTo>
                    <a:pt x="0" y="1856025"/>
                  </a:lnTo>
                  <a:cubicBezTo>
                    <a:pt x="0" y="1838303"/>
                    <a:pt x="13775" y="1827473"/>
                    <a:pt x="30515" y="1831410"/>
                  </a:cubicBezTo>
                  <a:cubicBezTo>
                    <a:pt x="2084720" y="2257703"/>
                    <a:pt x="4138011" y="450077"/>
                    <a:pt x="6192157" y="33281"/>
                  </a:cubicBezTo>
                  <a:lnTo>
                    <a:pt x="63765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E838DCDC-0630-D8F4-8E07-850607AA2D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5115" y="1713930"/>
            <a:ext cx="5420312" cy="3089100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9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PK"/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207AD67-5C2F-2494-2992-F225CB062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115" y="5705559"/>
            <a:ext cx="3347719" cy="214682"/>
          </a:xfrm>
        </p:spPr>
        <p:txBody>
          <a:bodyPr lIns="0" tIns="0" r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Company Name Here</a:t>
            </a: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CC953695-D9CF-AE11-9EF4-C52A834609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115" y="5909308"/>
            <a:ext cx="3347719" cy="214682"/>
          </a:xfrm>
        </p:spPr>
        <p:txBody>
          <a:bodyPr lIns="0" tIns="0" r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Date Goes Here</a:t>
            </a:r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3D3FD494-A494-AA4E-D028-8D511FADF9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5052" y="879617"/>
            <a:ext cx="5272731" cy="5098766"/>
          </a:xfrm>
          <a:prstGeom prst="roundRect">
            <a:avLst>
              <a:gd name="adj" fmla="val 3302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10C038-2E87-4933-7E60-EC9863DAEF0B}"/>
              </a:ext>
            </a:extLst>
          </p:cNvPr>
          <p:cNvGrpSpPr/>
          <p:nvPr userDrawn="1"/>
        </p:nvGrpSpPr>
        <p:grpSpPr>
          <a:xfrm>
            <a:off x="612386" y="4965862"/>
            <a:ext cx="1833634" cy="60960"/>
            <a:chOff x="9725660" y="391160"/>
            <a:chExt cx="2689860" cy="787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EB8A47-0F5D-7B4A-047F-2B09F0955E39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9BA96C-E6BD-08D8-3610-0F41DD1E4D46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0ADFF8-978F-EBEB-527A-1AD49CBCEB33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37A51E-9E00-52E8-316E-96ED46F6864F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8">
            <a:extLst>
              <a:ext uri="{FF2B5EF4-FFF2-40B4-BE49-F238E27FC236}">
                <a16:creationId xmlns:a16="http://schemas.microsoft.com/office/drawing/2014/main" id="{5DF6D75D-A54A-8E50-3A8F-AD13B13B9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3897" y="325499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99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hank you">
    <p:bg>
      <p:bgPr>
        <a:solidFill>
          <a:srgbClr val="1AC9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D1D64C0-9FAC-B4E9-93D9-2AE970DDAE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2977" y="1995958"/>
            <a:ext cx="6066046" cy="28660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E85A0CB-9C88-3AFF-6A0D-E114B41F9B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848"/>
          <a:stretch/>
        </p:blipFill>
        <p:spPr>
          <a:xfrm>
            <a:off x="0" y="1031741"/>
            <a:ext cx="1325450" cy="12008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97211F-26E4-64A8-79D0-42689A4FE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000"/>
          <a:stretch/>
        </p:blipFill>
        <p:spPr>
          <a:xfrm>
            <a:off x="10921238" y="4511110"/>
            <a:ext cx="1270763" cy="12008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60BC77-8903-4BA1-02F7-1B4912ED9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9310"/>
          <a:stretch/>
        </p:blipFill>
        <p:spPr>
          <a:xfrm>
            <a:off x="4107958" y="-1"/>
            <a:ext cx="1093078" cy="10685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04E2029-5A10-D099-ABBB-3EE931F06B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64203"/>
          <a:stretch/>
        </p:blipFill>
        <p:spPr>
          <a:xfrm>
            <a:off x="6185272" y="6673123"/>
            <a:ext cx="1093078" cy="1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9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rgbClr val="03C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1FB74D1-A63C-AA62-4A99-028F26B84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8796" y="1575284"/>
            <a:ext cx="5092776" cy="268578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978A4A7-4265-3027-6185-0282B2ED1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0" y="1828800"/>
            <a:ext cx="983575" cy="103741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9185F92-8CD6-43C7-DF43-65DB257ED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7666"/>
          <a:stretch/>
        </p:blipFill>
        <p:spPr>
          <a:xfrm>
            <a:off x="11162510" y="4471261"/>
            <a:ext cx="1029490" cy="103741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556EF38-A13B-3E53-0CA9-9B20F338A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07"/>
          <a:stretch/>
        </p:blipFill>
        <p:spPr>
          <a:xfrm>
            <a:off x="2527706" y="0"/>
            <a:ext cx="1160822" cy="3642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FAB5509-8A71-E5D3-9489-3637D4B05E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1899"/>
          <a:stretch/>
        </p:blipFill>
        <p:spPr>
          <a:xfrm>
            <a:off x="4279471" y="6563532"/>
            <a:ext cx="1160822" cy="2944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F33445-A366-D63F-FC80-D9BECC140A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3210" y="3981125"/>
            <a:ext cx="2372725" cy="2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62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585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ullet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A31678-1DD1-BCDC-0F33-851AD4A30FBF}"/>
              </a:ext>
            </a:extLst>
          </p:cNvPr>
          <p:cNvSpPr/>
          <p:nvPr userDrawn="1"/>
        </p:nvSpPr>
        <p:spPr>
          <a:xfrm>
            <a:off x="0" y="6247051"/>
            <a:ext cx="12192000" cy="610949"/>
          </a:xfrm>
          <a:prstGeom prst="rect">
            <a:avLst/>
          </a:prstGeom>
          <a:solidFill>
            <a:srgbClr val="002046"/>
          </a:solidFill>
          <a:ln w="5334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6DA11A-123A-E64C-823E-F4154E80F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7"/>
            <a:ext cx="10515600" cy="369332"/>
          </a:xfrm>
          <a:noFill/>
        </p:spPr>
        <p:txBody>
          <a:bodyPr/>
          <a:lstStyle>
            <a:lvl1pPr>
              <a:lnSpc>
                <a:spcPct val="100000"/>
              </a:lnSpc>
              <a:defRPr b="0">
                <a:solidFill>
                  <a:srgbClr val="002147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146DA9A-5C24-1642-8380-5B351A119E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79532"/>
            <a:ext cx="10515600" cy="4064384"/>
          </a:xfrm>
        </p:spPr>
        <p:txBody>
          <a:bodyPr/>
          <a:lstStyle>
            <a:lvl1pPr marL="228600" indent="-228600">
              <a:buClr>
                <a:srgbClr val="8BD908"/>
              </a:buClr>
              <a:buFont typeface="Arial" panose="020B0604020202020204" pitchFamily="34" charset="0"/>
              <a:buChar char="•"/>
              <a:defRPr sz="1600">
                <a:solidFill>
                  <a:srgbClr val="002046"/>
                </a:solidFill>
              </a:defRPr>
            </a:lvl1pPr>
            <a:lvl2pPr marL="685800" indent="-228600">
              <a:buClr>
                <a:srgbClr val="8BD908"/>
              </a:buClr>
              <a:buFont typeface="Arial" panose="020B0604020202020204" pitchFamily="34" charset="0"/>
              <a:buChar char="•"/>
              <a:defRPr sz="1600">
                <a:solidFill>
                  <a:srgbClr val="002046"/>
                </a:solidFill>
              </a:defRPr>
            </a:lvl2pPr>
            <a:lvl3pPr marL="1143000" indent="-228600">
              <a:buClr>
                <a:srgbClr val="8BD908"/>
              </a:buClr>
              <a:buFont typeface="Arial" panose="020B0604020202020204" pitchFamily="34" charset="0"/>
              <a:buChar char="•"/>
              <a:defRPr sz="1600">
                <a:solidFill>
                  <a:srgbClr val="002046"/>
                </a:solidFill>
              </a:defRPr>
            </a:lvl3pPr>
            <a:lvl4pPr marL="1600200" indent="-228600">
              <a:buClr>
                <a:srgbClr val="8BD908"/>
              </a:buClr>
              <a:buFont typeface="Arial" panose="020B0604020202020204" pitchFamily="34" charset="0"/>
              <a:buChar char="•"/>
              <a:defRPr sz="1600">
                <a:solidFill>
                  <a:srgbClr val="002046"/>
                </a:solidFill>
              </a:defRPr>
            </a:lvl4pPr>
            <a:lvl5pPr marL="2057400" indent="-228600">
              <a:buClr>
                <a:srgbClr val="8BD908"/>
              </a:buClr>
              <a:buFont typeface="Arial" panose="020B0604020202020204" pitchFamily="34" charset="0"/>
              <a:buChar char="•"/>
              <a:defRPr sz="1600">
                <a:solidFill>
                  <a:srgbClr val="002046"/>
                </a:solidFill>
              </a:defRPr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list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GB" dirty="0"/>
          </a:p>
        </p:txBody>
      </p:sp>
      <p:sp>
        <p:nvSpPr>
          <p:cNvPr id="9" name="Rechthoek 6">
            <a:extLst>
              <a:ext uri="{FF2B5EF4-FFF2-40B4-BE49-F238E27FC236}">
                <a16:creationId xmlns:a16="http://schemas.microsoft.com/office/drawing/2014/main" id="{513DF2DB-9A84-B891-C400-ABFED695515C}"/>
              </a:ext>
            </a:extLst>
          </p:cNvPr>
          <p:cNvSpPr/>
          <p:nvPr userDrawn="1"/>
        </p:nvSpPr>
        <p:spPr>
          <a:xfrm>
            <a:off x="838200" y="0"/>
            <a:ext cx="930965" cy="116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4" name="Graphic 9">
            <a:extLst>
              <a:ext uri="{FF2B5EF4-FFF2-40B4-BE49-F238E27FC236}">
                <a16:creationId xmlns:a16="http://schemas.microsoft.com/office/drawing/2014/main" id="{F5F5B21E-CCDA-E53B-A979-32BB72FA5786}"/>
              </a:ext>
            </a:extLst>
          </p:cNvPr>
          <p:cNvGrpSpPr/>
          <p:nvPr userDrawn="1"/>
        </p:nvGrpSpPr>
        <p:grpSpPr>
          <a:xfrm>
            <a:off x="11012852" y="6431197"/>
            <a:ext cx="972319" cy="214800"/>
            <a:chOff x="1503962" y="2280898"/>
            <a:chExt cx="9196809" cy="2031714"/>
          </a:xfrm>
        </p:grpSpPr>
        <p:sp>
          <p:nvSpPr>
            <p:cNvPr id="5" name="Vrije vorm 6">
              <a:extLst>
                <a:ext uri="{FF2B5EF4-FFF2-40B4-BE49-F238E27FC236}">
                  <a16:creationId xmlns:a16="http://schemas.microsoft.com/office/drawing/2014/main" id="{C667369E-51D8-32C0-0588-0694D75AB06E}"/>
                </a:ext>
              </a:extLst>
            </p:cNvPr>
            <p:cNvSpPr/>
            <p:nvPr/>
          </p:nvSpPr>
          <p:spPr>
            <a:xfrm>
              <a:off x="8696004" y="2280898"/>
              <a:ext cx="2004767" cy="2031714"/>
            </a:xfrm>
            <a:custGeom>
              <a:avLst/>
              <a:gdLst>
                <a:gd name="connsiteX0" fmla="*/ -1999 w 2004767"/>
                <a:gd name="connsiteY0" fmla="*/ 1767649 h 2031714"/>
                <a:gd name="connsiteX1" fmla="*/ 1993325 w 2004767"/>
                <a:gd name="connsiteY1" fmla="*/ 1767649 h 2031714"/>
                <a:gd name="connsiteX2" fmla="*/ 1993325 w 2004767"/>
                <a:gd name="connsiteY2" fmla="*/ 2027555 h 2031714"/>
                <a:gd name="connsiteX3" fmla="*/ -1999 w 2004767"/>
                <a:gd name="connsiteY3" fmla="*/ 2027555 h 2031714"/>
                <a:gd name="connsiteX4" fmla="*/ -1999 w 2004767"/>
                <a:gd name="connsiteY4" fmla="*/ 1767649 h 2031714"/>
                <a:gd name="connsiteX5" fmla="*/ 337907 w 2004767"/>
                <a:gd name="connsiteY5" fmla="*/ 1432976 h 2031714"/>
                <a:gd name="connsiteX6" fmla="*/ 1992705 w 2004767"/>
                <a:gd name="connsiteY6" fmla="*/ 1357282 h 2031714"/>
                <a:gd name="connsiteX7" fmla="*/ 2002613 w 2004767"/>
                <a:gd name="connsiteY7" fmla="*/ 1572838 h 2031714"/>
                <a:gd name="connsiteX8" fmla="*/ 347736 w 2004767"/>
                <a:gd name="connsiteY8" fmla="*/ 1648532 h 2031714"/>
                <a:gd name="connsiteX9" fmla="*/ 337907 w 2004767"/>
                <a:gd name="connsiteY9" fmla="*/ 1432976 h 2031714"/>
                <a:gd name="connsiteX10" fmla="*/ 616828 w 2004767"/>
                <a:gd name="connsiteY10" fmla="*/ 1147610 h 2031714"/>
                <a:gd name="connsiteX11" fmla="*/ 1986436 w 2004767"/>
                <a:gd name="connsiteY11" fmla="*/ 1022143 h 2031714"/>
                <a:gd name="connsiteX12" fmla="*/ 2002768 w 2004767"/>
                <a:gd name="connsiteY12" fmla="*/ 1200549 h 2031714"/>
                <a:gd name="connsiteX13" fmla="*/ 633157 w 2004767"/>
                <a:gd name="connsiteY13" fmla="*/ 1326012 h 2031714"/>
                <a:gd name="connsiteX14" fmla="*/ 616828 w 2004767"/>
                <a:gd name="connsiteY14" fmla="*/ 1147610 h 2031714"/>
                <a:gd name="connsiteX15" fmla="*/ 844436 w 2004767"/>
                <a:gd name="connsiteY15" fmla="*/ 892580 h 2031714"/>
                <a:gd name="connsiteX16" fmla="*/ 1975526 w 2004767"/>
                <a:gd name="connsiteY16" fmla="*/ 736543 h 2031714"/>
                <a:gd name="connsiteX17" fmla="*/ 1995800 w 2004767"/>
                <a:gd name="connsiteY17" fmla="*/ 883910 h 2031714"/>
                <a:gd name="connsiteX18" fmla="*/ 864714 w 2004767"/>
                <a:gd name="connsiteY18" fmla="*/ 1039947 h 2031714"/>
                <a:gd name="connsiteX19" fmla="*/ 844436 w 2004767"/>
                <a:gd name="connsiteY19" fmla="*/ 892580 h 2031714"/>
                <a:gd name="connsiteX20" fmla="*/ 1025148 w 2004767"/>
                <a:gd name="connsiteY20" fmla="*/ 676559 h 2031714"/>
                <a:gd name="connsiteX21" fmla="*/ 1957338 w 2004767"/>
                <a:gd name="connsiteY21" fmla="*/ 504192 h 2031714"/>
                <a:gd name="connsiteX22" fmla="*/ 1979781 w 2004767"/>
                <a:gd name="connsiteY22" fmla="*/ 625630 h 2031714"/>
                <a:gd name="connsiteX23" fmla="*/ 1047591 w 2004767"/>
                <a:gd name="connsiteY23" fmla="*/ 797997 h 2031714"/>
                <a:gd name="connsiteX24" fmla="*/ 1025148 w 2004767"/>
                <a:gd name="connsiteY24" fmla="*/ 676559 h 2031714"/>
                <a:gd name="connsiteX25" fmla="*/ 1169328 w 2004767"/>
                <a:gd name="connsiteY25" fmla="*/ 488172 h 2031714"/>
                <a:gd name="connsiteX26" fmla="*/ 1935900 w 2004767"/>
                <a:gd name="connsiteY26" fmla="*/ 309925 h 2031714"/>
                <a:gd name="connsiteX27" fmla="*/ 1959118 w 2004767"/>
                <a:gd name="connsiteY27" fmla="*/ 409844 h 2031714"/>
                <a:gd name="connsiteX28" fmla="*/ 1192546 w 2004767"/>
                <a:gd name="connsiteY28" fmla="*/ 588095 h 2031714"/>
                <a:gd name="connsiteX29" fmla="*/ 1169328 w 2004767"/>
                <a:gd name="connsiteY29" fmla="*/ 488172 h 2031714"/>
                <a:gd name="connsiteX30" fmla="*/ 1288360 w 2004767"/>
                <a:gd name="connsiteY30" fmla="*/ 323080 h 2031714"/>
                <a:gd name="connsiteX31" fmla="*/ 1917402 w 2004767"/>
                <a:gd name="connsiteY31" fmla="*/ 146148 h 2031714"/>
                <a:gd name="connsiteX32" fmla="*/ 1940389 w 2004767"/>
                <a:gd name="connsiteY32" fmla="*/ 228036 h 2031714"/>
                <a:gd name="connsiteX33" fmla="*/ 1311423 w 2004767"/>
                <a:gd name="connsiteY33" fmla="*/ 404968 h 2031714"/>
                <a:gd name="connsiteX34" fmla="*/ 1288360 w 2004767"/>
                <a:gd name="connsiteY34" fmla="*/ 323080 h 2031714"/>
                <a:gd name="connsiteX35" fmla="*/ 1379372 w 2004767"/>
                <a:gd name="connsiteY35" fmla="*/ 166427 h 2031714"/>
                <a:gd name="connsiteX36" fmla="*/ 1894340 w 2004767"/>
                <a:gd name="connsiteY36" fmla="*/ -4160 h 2031714"/>
                <a:gd name="connsiteX37" fmla="*/ 1916552 w 2004767"/>
                <a:gd name="connsiteY37" fmla="*/ 62944 h 2031714"/>
                <a:gd name="connsiteX38" fmla="*/ 1401660 w 2004767"/>
                <a:gd name="connsiteY38" fmla="*/ 233531 h 2031714"/>
                <a:gd name="connsiteX39" fmla="*/ 1379372 w 2004767"/>
                <a:gd name="connsiteY39" fmla="*/ 166427 h 203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04767" h="2031714">
                  <a:moveTo>
                    <a:pt x="-1999" y="1767649"/>
                  </a:moveTo>
                  <a:lnTo>
                    <a:pt x="1993325" y="1767649"/>
                  </a:lnTo>
                  <a:lnTo>
                    <a:pt x="1993325" y="2027555"/>
                  </a:lnTo>
                  <a:lnTo>
                    <a:pt x="-1999" y="2027555"/>
                  </a:lnTo>
                  <a:lnTo>
                    <a:pt x="-1999" y="1767649"/>
                  </a:lnTo>
                  <a:close/>
                  <a:moveTo>
                    <a:pt x="337907" y="1432976"/>
                  </a:moveTo>
                  <a:lnTo>
                    <a:pt x="1992705" y="1357282"/>
                  </a:lnTo>
                  <a:lnTo>
                    <a:pt x="2002613" y="1572838"/>
                  </a:lnTo>
                  <a:lnTo>
                    <a:pt x="347736" y="1648532"/>
                  </a:lnTo>
                  <a:lnTo>
                    <a:pt x="337907" y="1432976"/>
                  </a:lnTo>
                  <a:close/>
                  <a:moveTo>
                    <a:pt x="616828" y="1147610"/>
                  </a:moveTo>
                  <a:lnTo>
                    <a:pt x="1986436" y="1022143"/>
                  </a:lnTo>
                  <a:lnTo>
                    <a:pt x="2002768" y="1200549"/>
                  </a:lnTo>
                  <a:lnTo>
                    <a:pt x="633157" y="1326012"/>
                  </a:lnTo>
                  <a:lnTo>
                    <a:pt x="616828" y="1147610"/>
                  </a:lnTo>
                  <a:close/>
                  <a:moveTo>
                    <a:pt x="844436" y="892580"/>
                  </a:moveTo>
                  <a:lnTo>
                    <a:pt x="1975526" y="736543"/>
                  </a:lnTo>
                  <a:lnTo>
                    <a:pt x="1995800" y="883910"/>
                  </a:lnTo>
                  <a:lnTo>
                    <a:pt x="864714" y="1039947"/>
                  </a:lnTo>
                  <a:lnTo>
                    <a:pt x="844436" y="892580"/>
                  </a:lnTo>
                  <a:close/>
                  <a:moveTo>
                    <a:pt x="1025148" y="676559"/>
                  </a:moveTo>
                  <a:lnTo>
                    <a:pt x="1957338" y="504192"/>
                  </a:lnTo>
                  <a:lnTo>
                    <a:pt x="1979781" y="625630"/>
                  </a:lnTo>
                  <a:lnTo>
                    <a:pt x="1047591" y="797997"/>
                  </a:lnTo>
                  <a:lnTo>
                    <a:pt x="1025148" y="676559"/>
                  </a:lnTo>
                  <a:close/>
                  <a:moveTo>
                    <a:pt x="1169328" y="488172"/>
                  </a:moveTo>
                  <a:lnTo>
                    <a:pt x="1935900" y="309925"/>
                  </a:lnTo>
                  <a:lnTo>
                    <a:pt x="1959118" y="409844"/>
                  </a:lnTo>
                  <a:lnTo>
                    <a:pt x="1192546" y="588095"/>
                  </a:lnTo>
                  <a:lnTo>
                    <a:pt x="1169328" y="488172"/>
                  </a:lnTo>
                  <a:close/>
                  <a:moveTo>
                    <a:pt x="1288360" y="323080"/>
                  </a:moveTo>
                  <a:lnTo>
                    <a:pt x="1917402" y="146148"/>
                  </a:lnTo>
                  <a:lnTo>
                    <a:pt x="1940389" y="228036"/>
                  </a:lnTo>
                  <a:lnTo>
                    <a:pt x="1311423" y="404968"/>
                  </a:lnTo>
                  <a:lnTo>
                    <a:pt x="1288360" y="323080"/>
                  </a:lnTo>
                  <a:close/>
                  <a:moveTo>
                    <a:pt x="1379372" y="166427"/>
                  </a:moveTo>
                  <a:lnTo>
                    <a:pt x="1894340" y="-4160"/>
                  </a:lnTo>
                  <a:lnTo>
                    <a:pt x="1916552" y="62944"/>
                  </a:lnTo>
                  <a:lnTo>
                    <a:pt x="1401660" y="233531"/>
                  </a:lnTo>
                  <a:lnTo>
                    <a:pt x="1379372" y="166427"/>
                  </a:lnTo>
                  <a:close/>
                </a:path>
              </a:pathLst>
            </a:custGeom>
            <a:solidFill>
              <a:srgbClr val="FF7B00"/>
            </a:solidFill>
            <a:ln w="773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" name="Vrije vorm 7">
              <a:extLst>
                <a:ext uri="{FF2B5EF4-FFF2-40B4-BE49-F238E27FC236}">
                  <a16:creationId xmlns:a16="http://schemas.microsoft.com/office/drawing/2014/main" id="{30CF3632-7108-CCAC-45F5-4932045D99E1}"/>
                </a:ext>
              </a:extLst>
            </p:cNvPr>
            <p:cNvSpPr/>
            <p:nvPr/>
          </p:nvSpPr>
          <p:spPr>
            <a:xfrm>
              <a:off x="1503962" y="2713925"/>
              <a:ext cx="7295876" cy="1456828"/>
            </a:xfrm>
            <a:custGeom>
              <a:avLst/>
              <a:gdLst>
                <a:gd name="connsiteX0" fmla="*/ 3483962 w 7295876"/>
                <a:gd name="connsiteY0" fmla="*/ 366706 h 1456828"/>
                <a:gd name="connsiteX1" fmla="*/ 3247483 w 7295876"/>
                <a:gd name="connsiteY1" fmla="*/ 517499 h 1456828"/>
                <a:gd name="connsiteX2" fmla="*/ 3244973 w 7295876"/>
                <a:gd name="connsiteY2" fmla="*/ 519157 h 1456828"/>
                <a:gd name="connsiteX3" fmla="*/ 3244659 w 7295876"/>
                <a:gd name="connsiteY3" fmla="*/ 519157 h 1456828"/>
                <a:gd name="connsiteX4" fmla="*/ 3242732 w 7295876"/>
                <a:gd name="connsiteY4" fmla="*/ 518351 h 1456828"/>
                <a:gd name="connsiteX5" fmla="*/ 3241925 w 7295876"/>
                <a:gd name="connsiteY5" fmla="*/ 516423 h 1456828"/>
                <a:gd name="connsiteX6" fmla="*/ 3238429 w 7295876"/>
                <a:gd name="connsiteY6" fmla="*/ 477783 h 1456828"/>
                <a:gd name="connsiteX7" fmla="*/ 3115617 w 7295876"/>
                <a:gd name="connsiteY7" fmla="*/ 373564 h 1456828"/>
                <a:gd name="connsiteX8" fmla="*/ 3050313 w 7295876"/>
                <a:gd name="connsiteY8" fmla="*/ 376030 h 1456828"/>
                <a:gd name="connsiteX9" fmla="*/ 3042244 w 7295876"/>
                <a:gd name="connsiteY9" fmla="*/ 384412 h 1456828"/>
                <a:gd name="connsiteX10" fmla="*/ 3042693 w 7295876"/>
                <a:gd name="connsiteY10" fmla="*/ 1447314 h 1456828"/>
                <a:gd name="connsiteX11" fmla="*/ 3051120 w 7295876"/>
                <a:gd name="connsiteY11" fmla="*/ 1455696 h 1456828"/>
                <a:gd name="connsiteX12" fmla="*/ 3252862 w 7295876"/>
                <a:gd name="connsiteY12" fmla="*/ 1455696 h 1456828"/>
                <a:gd name="connsiteX13" fmla="*/ 3258778 w 7295876"/>
                <a:gd name="connsiteY13" fmla="*/ 1453276 h 1456828"/>
                <a:gd name="connsiteX14" fmla="*/ 3261244 w 7295876"/>
                <a:gd name="connsiteY14" fmla="*/ 1447314 h 1456828"/>
                <a:gd name="connsiteX15" fmla="*/ 3261064 w 7295876"/>
                <a:gd name="connsiteY15" fmla="*/ 1061277 h 1456828"/>
                <a:gd name="connsiteX16" fmla="*/ 3266712 w 7295876"/>
                <a:gd name="connsiteY16" fmla="*/ 1053388 h 1456828"/>
                <a:gd name="connsiteX17" fmla="*/ 3276079 w 7295876"/>
                <a:gd name="connsiteY17" fmla="*/ 1056077 h 1456828"/>
                <a:gd name="connsiteX18" fmla="*/ 3471995 w 7295876"/>
                <a:gd name="connsiteY18" fmla="*/ 1139542 h 1456828"/>
                <a:gd name="connsiteX19" fmla="*/ 3798521 w 7295876"/>
                <a:gd name="connsiteY19" fmla="*/ 694604 h 1456828"/>
                <a:gd name="connsiteX20" fmla="*/ 3483962 w 7295876"/>
                <a:gd name="connsiteY20" fmla="*/ 366706 h 1456828"/>
                <a:gd name="connsiteX21" fmla="*/ 3483962 w 7295876"/>
                <a:gd name="connsiteY21" fmla="*/ 366706 h 1456828"/>
                <a:gd name="connsiteX22" fmla="*/ 5598962 w 7295876"/>
                <a:gd name="connsiteY22" fmla="*/ 963378 h 1456828"/>
                <a:gd name="connsiteX23" fmla="*/ 5559788 w 7295876"/>
                <a:gd name="connsiteY23" fmla="*/ 922811 h 1456828"/>
                <a:gd name="connsiteX24" fmla="*/ 5559878 w 7295876"/>
                <a:gd name="connsiteY24" fmla="*/ 666813 h 1456828"/>
                <a:gd name="connsiteX25" fmla="*/ 5291038 w 7295876"/>
                <a:gd name="connsiteY25" fmla="*/ 366706 h 1456828"/>
                <a:gd name="connsiteX26" fmla="*/ 5059085 w 7295876"/>
                <a:gd name="connsiteY26" fmla="*/ 525568 h 1456828"/>
                <a:gd name="connsiteX27" fmla="*/ 5055992 w 7295876"/>
                <a:gd name="connsiteY27" fmla="*/ 527674 h 1456828"/>
                <a:gd name="connsiteX28" fmla="*/ 5055903 w 7295876"/>
                <a:gd name="connsiteY28" fmla="*/ 527674 h 1456828"/>
                <a:gd name="connsiteX29" fmla="*/ 5052586 w 7295876"/>
                <a:gd name="connsiteY29" fmla="*/ 524447 h 1456828"/>
                <a:gd name="connsiteX30" fmla="*/ 5048418 w 7295876"/>
                <a:gd name="connsiteY30" fmla="*/ 480070 h 1456828"/>
                <a:gd name="connsiteX31" fmla="*/ 4925786 w 7295876"/>
                <a:gd name="connsiteY31" fmla="*/ 373968 h 1456828"/>
                <a:gd name="connsiteX32" fmla="*/ 4860839 w 7295876"/>
                <a:gd name="connsiteY32" fmla="*/ 376030 h 1456828"/>
                <a:gd name="connsiteX33" fmla="*/ 4852771 w 7295876"/>
                <a:gd name="connsiteY33" fmla="*/ 384412 h 1456828"/>
                <a:gd name="connsiteX34" fmla="*/ 4853040 w 7295876"/>
                <a:gd name="connsiteY34" fmla="*/ 1121567 h 1456828"/>
                <a:gd name="connsiteX35" fmla="*/ 4861421 w 7295876"/>
                <a:gd name="connsiteY35" fmla="*/ 1129994 h 1456828"/>
                <a:gd name="connsiteX36" fmla="*/ 5063164 w 7295876"/>
                <a:gd name="connsiteY36" fmla="*/ 1129994 h 1456828"/>
                <a:gd name="connsiteX37" fmla="*/ 5069125 w 7295876"/>
                <a:gd name="connsiteY37" fmla="*/ 1127529 h 1456828"/>
                <a:gd name="connsiteX38" fmla="*/ 5071590 w 7295876"/>
                <a:gd name="connsiteY38" fmla="*/ 1121567 h 1456828"/>
                <a:gd name="connsiteX39" fmla="*/ 5071456 w 7295876"/>
                <a:gd name="connsiteY39" fmla="*/ 731182 h 1456828"/>
                <a:gd name="connsiteX40" fmla="*/ 5216813 w 7295876"/>
                <a:gd name="connsiteY40" fmla="*/ 555287 h 1456828"/>
                <a:gd name="connsiteX41" fmla="*/ 5340341 w 7295876"/>
                <a:gd name="connsiteY41" fmla="*/ 705855 h 1456828"/>
                <a:gd name="connsiteX42" fmla="*/ 5341417 w 7295876"/>
                <a:gd name="connsiteY42" fmla="*/ 976691 h 1456828"/>
                <a:gd name="connsiteX43" fmla="*/ 5511425 w 7295876"/>
                <a:gd name="connsiteY43" fmla="*/ 1140394 h 1456828"/>
                <a:gd name="connsiteX44" fmla="*/ 5628231 w 7295876"/>
                <a:gd name="connsiteY44" fmla="*/ 1129098 h 1456828"/>
                <a:gd name="connsiteX45" fmla="*/ 5634416 w 7295876"/>
                <a:gd name="connsiteY45" fmla="*/ 1120581 h 1456828"/>
                <a:gd name="connsiteX46" fmla="*/ 5626886 w 7295876"/>
                <a:gd name="connsiteY46" fmla="*/ 969340 h 1456828"/>
                <a:gd name="connsiteX47" fmla="*/ 5623659 w 7295876"/>
                <a:gd name="connsiteY47" fmla="*/ 963154 h 1456828"/>
                <a:gd name="connsiteX48" fmla="*/ 5616891 w 7295876"/>
                <a:gd name="connsiteY48" fmla="*/ 961540 h 1456828"/>
                <a:gd name="connsiteX49" fmla="*/ 5599007 w 7295876"/>
                <a:gd name="connsiteY49" fmla="*/ 963378 h 1456828"/>
                <a:gd name="connsiteX50" fmla="*/ 5598962 w 7295876"/>
                <a:gd name="connsiteY50" fmla="*/ 963378 h 1456828"/>
                <a:gd name="connsiteX51" fmla="*/ 5968561 w 7295876"/>
                <a:gd name="connsiteY51" fmla="*/ 378495 h 1456828"/>
                <a:gd name="connsiteX52" fmla="*/ 5966007 w 7295876"/>
                <a:gd name="connsiteY52" fmla="*/ 372443 h 1456828"/>
                <a:gd name="connsiteX53" fmla="*/ 5959911 w 7295876"/>
                <a:gd name="connsiteY53" fmla="*/ 370068 h 1456828"/>
                <a:gd name="connsiteX54" fmla="*/ 5757362 w 7295876"/>
                <a:gd name="connsiteY54" fmla="*/ 376075 h 1456828"/>
                <a:gd name="connsiteX55" fmla="*/ 5749204 w 7295876"/>
                <a:gd name="connsiteY55" fmla="*/ 384457 h 1456828"/>
                <a:gd name="connsiteX56" fmla="*/ 5749384 w 7295876"/>
                <a:gd name="connsiteY56" fmla="*/ 984177 h 1456828"/>
                <a:gd name="connsiteX57" fmla="*/ 5916255 w 7295876"/>
                <a:gd name="connsiteY57" fmla="*/ 1140394 h 1456828"/>
                <a:gd name="connsiteX58" fmla="*/ 6024275 w 7295876"/>
                <a:gd name="connsiteY58" fmla="*/ 1129188 h 1456828"/>
                <a:gd name="connsiteX59" fmla="*/ 6030416 w 7295876"/>
                <a:gd name="connsiteY59" fmla="*/ 1120716 h 1456828"/>
                <a:gd name="connsiteX60" fmla="*/ 6023737 w 7295876"/>
                <a:gd name="connsiteY60" fmla="*/ 970819 h 1456828"/>
                <a:gd name="connsiteX61" fmla="*/ 6020600 w 7295876"/>
                <a:gd name="connsiteY61" fmla="*/ 964678 h 1456828"/>
                <a:gd name="connsiteX62" fmla="*/ 6013966 w 7295876"/>
                <a:gd name="connsiteY62" fmla="*/ 962930 h 1456828"/>
                <a:gd name="connsiteX63" fmla="*/ 5997382 w 7295876"/>
                <a:gd name="connsiteY63" fmla="*/ 964185 h 1456828"/>
                <a:gd name="connsiteX64" fmla="*/ 5968338 w 7295876"/>
                <a:gd name="connsiteY64" fmla="*/ 935676 h 1456828"/>
                <a:gd name="connsiteX65" fmla="*/ 5968561 w 7295876"/>
                <a:gd name="connsiteY65" fmla="*/ 378495 h 1456828"/>
                <a:gd name="connsiteX66" fmla="*/ 2889165 w 7295876"/>
                <a:gd name="connsiteY66" fmla="*/ 963378 h 1456828"/>
                <a:gd name="connsiteX67" fmla="*/ 2850735 w 7295876"/>
                <a:gd name="connsiteY67" fmla="*/ 922811 h 1456828"/>
                <a:gd name="connsiteX68" fmla="*/ 2850999 w 7295876"/>
                <a:gd name="connsiteY68" fmla="*/ 668292 h 1456828"/>
                <a:gd name="connsiteX69" fmla="*/ 2582370 w 7295876"/>
                <a:gd name="connsiteY69" fmla="*/ 368230 h 1456828"/>
                <a:gd name="connsiteX70" fmla="*/ 2359284 w 7295876"/>
                <a:gd name="connsiteY70" fmla="*/ 516827 h 1456828"/>
                <a:gd name="connsiteX71" fmla="*/ 2351615 w 7295876"/>
                <a:gd name="connsiteY71" fmla="*/ 522071 h 1456828"/>
                <a:gd name="connsiteX72" fmla="*/ 2343833 w 7295876"/>
                <a:gd name="connsiteY72" fmla="*/ 517006 h 1456828"/>
                <a:gd name="connsiteX73" fmla="*/ 2104692 w 7295876"/>
                <a:gd name="connsiteY73" fmla="*/ 368230 h 1456828"/>
                <a:gd name="connsiteX74" fmla="*/ 1880799 w 7295876"/>
                <a:gd name="connsiteY74" fmla="*/ 525837 h 1456828"/>
                <a:gd name="connsiteX75" fmla="*/ 1878186 w 7295876"/>
                <a:gd name="connsiteY75" fmla="*/ 527629 h 1456828"/>
                <a:gd name="connsiteX76" fmla="*/ 1878123 w 7295876"/>
                <a:gd name="connsiteY76" fmla="*/ 527629 h 1456828"/>
                <a:gd name="connsiteX77" fmla="*/ 1875344 w 7295876"/>
                <a:gd name="connsiteY77" fmla="*/ 524940 h 1456828"/>
                <a:gd name="connsiteX78" fmla="*/ 1870844 w 7295876"/>
                <a:gd name="connsiteY78" fmla="*/ 477515 h 1456828"/>
                <a:gd name="connsiteX79" fmla="*/ 1748073 w 7295876"/>
                <a:gd name="connsiteY79" fmla="*/ 373609 h 1456828"/>
                <a:gd name="connsiteX80" fmla="*/ 1683601 w 7295876"/>
                <a:gd name="connsiteY80" fmla="*/ 376030 h 1456828"/>
                <a:gd name="connsiteX81" fmla="*/ 1675515 w 7295876"/>
                <a:gd name="connsiteY81" fmla="*/ 384412 h 1456828"/>
                <a:gd name="connsiteX82" fmla="*/ 1675780 w 7295876"/>
                <a:gd name="connsiteY82" fmla="*/ 1121567 h 1456828"/>
                <a:gd name="connsiteX83" fmla="*/ 1684175 w 7295876"/>
                <a:gd name="connsiteY83" fmla="*/ 1129994 h 1456828"/>
                <a:gd name="connsiteX84" fmla="*/ 1885913 w 7295876"/>
                <a:gd name="connsiteY84" fmla="*/ 1129994 h 1456828"/>
                <a:gd name="connsiteX85" fmla="*/ 1891856 w 7295876"/>
                <a:gd name="connsiteY85" fmla="*/ 1127529 h 1456828"/>
                <a:gd name="connsiteX86" fmla="*/ 1894312 w 7295876"/>
                <a:gd name="connsiteY86" fmla="*/ 1121567 h 1456828"/>
                <a:gd name="connsiteX87" fmla="*/ 1893712 w 7295876"/>
                <a:gd name="connsiteY87" fmla="*/ 734634 h 1456828"/>
                <a:gd name="connsiteX88" fmla="*/ 2031287 w 7295876"/>
                <a:gd name="connsiteY88" fmla="*/ 556811 h 1456828"/>
                <a:gd name="connsiteX89" fmla="*/ 2153028 w 7295876"/>
                <a:gd name="connsiteY89" fmla="*/ 707335 h 1456828"/>
                <a:gd name="connsiteX90" fmla="*/ 2153467 w 7295876"/>
                <a:gd name="connsiteY90" fmla="*/ 1121567 h 1456828"/>
                <a:gd name="connsiteX91" fmla="*/ 2161862 w 7295876"/>
                <a:gd name="connsiteY91" fmla="*/ 1129994 h 1456828"/>
                <a:gd name="connsiteX92" fmla="*/ 2364353 w 7295876"/>
                <a:gd name="connsiteY92" fmla="*/ 1129994 h 1456828"/>
                <a:gd name="connsiteX93" fmla="*/ 2370292 w 7295876"/>
                <a:gd name="connsiteY93" fmla="*/ 1127529 h 1456828"/>
                <a:gd name="connsiteX94" fmla="*/ 2372752 w 7295876"/>
                <a:gd name="connsiteY94" fmla="*/ 1121567 h 1456828"/>
                <a:gd name="connsiteX95" fmla="*/ 2372614 w 7295876"/>
                <a:gd name="connsiteY95" fmla="*/ 731227 h 1456828"/>
                <a:gd name="connsiteX96" fmla="*/ 2509714 w 7295876"/>
                <a:gd name="connsiteY96" fmla="*/ 556811 h 1456828"/>
                <a:gd name="connsiteX97" fmla="*/ 2631454 w 7295876"/>
                <a:gd name="connsiteY97" fmla="*/ 707335 h 1456828"/>
                <a:gd name="connsiteX98" fmla="*/ 2632364 w 7295876"/>
                <a:gd name="connsiteY98" fmla="*/ 976691 h 1456828"/>
                <a:gd name="connsiteX99" fmla="*/ 2802381 w 7295876"/>
                <a:gd name="connsiteY99" fmla="*/ 1140394 h 1456828"/>
                <a:gd name="connsiteX100" fmla="*/ 2919075 w 7295876"/>
                <a:gd name="connsiteY100" fmla="*/ 1129053 h 1456828"/>
                <a:gd name="connsiteX101" fmla="*/ 2925395 w 7295876"/>
                <a:gd name="connsiteY101" fmla="*/ 1120536 h 1456828"/>
                <a:gd name="connsiteX102" fmla="*/ 2918626 w 7295876"/>
                <a:gd name="connsiteY102" fmla="*/ 969295 h 1456828"/>
                <a:gd name="connsiteX103" fmla="*/ 2915399 w 7295876"/>
                <a:gd name="connsiteY103" fmla="*/ 963064 h 1456828"/>
                <a:gd name="connsiteX104" fmla="*/ 2908586 w 7295876"/>
                <a:gd name="connsiteY104" fmla="*/ 961451 h 1456828"/>
                <a:gd name="connsiteX105" fmla="*/ 2889179 w 7295876"/>
                <a:gd name="connsiteY105" fmla="*/ 963378 h 1456828"/>
                <a:gd name="connsiteX106" fmla="*/ 2889165 w 7295876"/>
                <a:gd name="connsiteY106" fmla="*/ 963378 h 1456828"/>
                <a:gd name="connsiteX107" fmla="*/ 379152 w 7295876"/>
                <a:gd name="connsiteY107" fmla="*/ 366706 h 1456828"/>
                <a:gd name="connsiteX108" fmla="*/ 4465 w 7295876"/>
                <a:gd name="connsiteY108" fmla="*/ 805727 h 1456828"/>
                <a:gd name="connsiteX109" fmla="*/ 390631 w 7295876"/>
                <a:gd name="connsiteY109" fmla="*/ 1139587 h 1456828"/>
                <a:gd name="connsiteX110" fmla="*/ 700474 w 7295876"/>
                <a:gd name="connsiteY110" fmla="*/ 1015286 h 1456828"/>
                <a:gd name="connsiteX111" fmla="*/ 700357 w 7295876"/>
                <a:gd name="connsiteY111" fmla="*/ 1005245 h 1456828"/>
                <a:gd name="connsiteX112" fmla="*/ 605586 w 7295876"/>
                <a:gd name="connsiteY112" fmla="*/ 881572 h 1456828"/>
                <a:gd name="connsiteX113" fmla="*/ 599092 w 7295876"/>
                <a:gd name="connsiteY113" fmla="*/ 878300 h 1456828"/>
                <a:gd name="connsiteX114" fmla="*/ 592467 w 7295876"/>
                <a:gd name="connsiteY114" fmla="*/ 881303 h 1456828"/>
                <a:gd name="connsiteX115" fmla="*/ 404745 w 7295876"/>
                <a:gd name="connsiteY115" fmla="*/ 961182 h 1456828"/>
                <a:gd name="connsiteX116" fmla="*/ 226099 w 7295876"/>
                <a:gd name="connsiteY116" fmla="*/ 785242 h 1456828"/>
                <a:gd name="connsiteX117" fmla="*/ 375741 w 7295876"/>
                <a:gd name="connsiteY117" fmla="*/ 545963 h 1456828"/>
                <a:gd name="connsiteX118" fmla="*/ 488597 w 7295876"/>
                <a:gd name="connsiteY118" fmla="*/ 649107 h 1456828"/>
                <a:gd name="connsiteX119" fmla="*/ 487983 w 7295876"/>
                <a:gd name="connsiteY119" fmla="*/ 688418 h 1456828"/>
                <a:gd name="connsiteX120" fmla="*/ 489978 w 7295876"/>
                <a:gd name="connsiteY120" fmla="*/ 695411 h 1456828"/>
                <a:gd name="connsiteX121" fmla="*/ 496706 w 7295876"/>
                <a:gd name="connsiteY121" fmla="*/ 698191 h 1456828"/>
                <a:gd name="connsiteX122" fmla="*/ 671290 w 7295876"/>
                <a:gd name="connsiteY122" fmla="*/ 687970 h 1456828"/>
                <a:gd name="connsiteX123" fmla="*/ 678928 w 7295876"/>
                <a:gd name="connsiteY123" fmla="*/ 681694 h 1456828"/>
                <a:gd name="connsiteX124" fmla="*/ 681626 w 7295876"/>
                <a:gd name="connsiteY124" fmla="*/ 604192 h 1456828"/>
                <a:gd name="connsiteX125" fmla="*/ 379134 w 7295876"/>
                <a:gd name="connsiteY125" fmla="*/ 366706 h 1456828"/>
                <a:gd name="connsiteX126" fmla="*/ 379152 w 7295876"/>
                <a:gd name="connsiteY126" fmla="*/ 366706 h 1456828"/>
                <a:gd name="connsiteX127" fmla="*/ 1165346 w 7295876"/>
                <a:gd name="connsiteY127" fmla="*/ 366706 h 1456828"/>
                <a:gd name="connsiteX128" fmla="*/ 785545 w 7295876"/>
                <a:gd name="connsiteY128" fmla="*/ 801603 h 1456828"/>
                <a:gd name="connsiteX129" fmla="*/ 1164786 w 7295876"/>
                <a:gd name="connsiteY129" fmla="*/ 1139587 h 1456828"/>
                <a:gd name="connsiteX130" fmla="*/ 1544744 w 7295876"/>
                <a:gd name="connsiteY130" fmla="*/ 705990 h 1456828"/>
                <a:gd name="connsiteX131" fmla="*/ 1165346 w 7295876"/>
                <a:gd name="connsiteY131" fmla="*/ 366751 h 1456828"/>
                <a:gd name="connsiteX132" fmla="*/ 1165346 w 7295876"/>
                <a:gd name="connsiteY132" fmla="*/ 366706 h 1456828"/>
                <a:gd name="connsiteX133" fmla="*/ 4655869 w 7295876"/>
                <a:gd name="connsiteY133" fmla="*/ 915236 h 1456828"/>
                <a:gd name="connsiteX134" fmla="*/ 4656228 w 7295876"/>
                <a:gd name="connsiteY134" fmla="*/ 384726 h 1456828"/>
                <a:gd name="connsiteX135" fmla="*/ 4653763 w 7295876"/>
                <a:gd name="connsiteY135" fmla="*/ 378764 h 1456828"/>
                <a:gd name="connsiteX136" fmla="*/ 4647802 w 7295876"/>
                <a:gd name="connsiteY136" fmla="*/ 376298 h 1456828"/>
                <a:gd name="connsiteX137" fmla="*/ 4578911 w 7295876"/>
                <a:gd name="connsiteY137" fmla="*/ 376298 h 1456828"/>
                <a:gd name="connsiteX138" fmla="*/ 4460582 w 7295876"/>
                <a:gd name="connsiteY138" fmla="*/ 480607 h 1456828"/>
                <a:gd name="connsiteX139" fmla="*/ 4457668 w 7295876"/>
                <a:gd name="connsiteY139" fmla="*/ 517230 h 1456828"/>
                <a:gd name="connsiteX140" fmla="*/ 4457175 w 7295876"/>
                <a:gd name="connsiteY140" fmla="*/ 518619 h 1456828"/>
                <a:gd name="connsiteX141" fmla="*/ 4455830 w 7295876"/>
                <a:gd name="connsiteY141" fmla="*/ 519157 h 1456828"/>
                <a:gd name="connsiteX142" fmla="*/ 4455741 w 7295876"/>
                <a:gd name="connsiteY142" fmla="*/ 519157 h 1456828"/>
                <a:gd name="connsiteX143" fmla="*/ 4454083 w 7295876"/>
                <a:gd name="connsiteY143" fmla="*/ 518037 h 1456828"/>
                <a:gd name="connsiteX144" fmla="*/ 4219082 w 7295876"/>
                <a:gd name="connsiteY144" fmla="*/ 366706 h 1456828"/>
                <a:gd name="connsiteX145" fmla="*/ 3899997 w 7295876"/>
                <a:gd name="connsiteY145" fmla="*/ 810075 h 1456828"/>
                <a:gd name="connsiteX146" fmla="*/ 4224013 w 7295876"/>
                <a:gd name="connsiteY146" fmla="*/ 1139542 h 1456828"/>
                <a:gd name="connsiteX147" fmla="*/ 4439739 w 7295876"/>
                <a:gd name="connsiteY147" fmla="*/ 1023489 h 1456828"/>
                <a:gd name="connsiteX148" fmla="*/ 4448300 w 7295876"/>
                <a:gd name="connsiteY148" fmla="*/ 1019320 h 1456828"/>
                <a:gd name="connsiteX149" fmla="*/ 4455203 w 7295876"/>
                <a:gd name="connsiteY149" fmla="*/ 1025775 h 1456828"/>
                <a:gd name="connsiteX150" fmla="*/ 4626197 w 7295876"/>
                <a:gd name="connsiteY150" fmla="*/ 1138825 h 1456828"/>
                <a:gd name="connsiteX151" fmla="*/ 4725074 w 7295876"/>
                <a:gd name="connsiteY151" fmla="*/ 1127484 h 1456828"/>
                <a:gd name="connsiteX152" fmla="*/ 4731349 w 7295876"/>
                <a:gd name="connsiteY152" fmla="*/ 1118967 h 1456828"/>
                <a:gd name="connsiteX153" fmla="*/ 4723999 w 7295876"/>
                <a:gd name="connsiteY153" fmla="*/ 969385 h 1456828"/>
                <a:gd name="connsiteX154" fmla="*/ 4720772 w 7295876"/>
                <a:gd name="connsiteY154" fmla="*/ 963199 h 1456828"/>
                <a:gd name="connsiteX155" fmla="*/ 4714003 w 7295876"/>
                <a:gd name="connsiteY155" fmla="*/ 961540 h 1456828"/>
                <a:gd name="connsiteX156" fmla="*/ 4696747 w 7295876"/>
                <a:gd name="connsiteY156" fmla="*/ 963378 h 1456828"/>
                <a:gd name="connsiteX157" fmla="*/ 4655914 w 7295876"/>
                <a:gd name="connsiteY157" fmla="*/ 915191 h 1456828"/>
                <a:gd name="connsiteX158" fmla="*/ 4655869 w 7295876"/>
                <a:gd name="connsiteY158" fmla="*/ 915236 h 1456828"/>
                <a:gd name="connsiteX159" fmla="*/ 6879966 w 7295876"/>
                <a:gd name="connsiteY159" fmla="*/ 915236 h 1456828"/>
                <a:gd name="connsiteX160" fmla="*/ 6880324 w 7295876"/>
                <a:gd name="connsiteY160" fmla="*/ 384726 h 1456828"/>
                <a:gd name="connsiteX161" fmla="*/ 6877859 w 7295876"/>
                <a:gd name="connsiteY161" fmla="*/ 378764 h 1456828"/>
                <a:gd name="connsiteX162" fmla="*/ 6871897 w 7295876"/>
                <a:gd name="connsiteY162" fmla="*/ 376298 h 1456828"/>
                <a:gd name="connsiteX163" fmla="*/ 6803007 w 7295876"/>
                <a:gd name="connsiteY163" fmla="*/ 376298 h 1456828"/>
                <a:gd name="connsiteX164" fmla="*/ 6684677 w 7295876"/>
                <a:gd name="connsiteY164" fmla="*/ 480607 h 1456828"/>
                <a:gd name="connsiteX165" fmla="*/ 6681764 w 7295876"/>
                <a:gd name="connsiteY165" fmla="*/ 517230 h 1456828"/>
                <a:gd name="connsiteX166" fmla="*/ 6681226 w 7295876"/>
                <a:gd name="connsiteY166" fmla="*/ 518619 h 1456828"/>
                <a:gd name="connsiteX167" fmla="*/ 6679926 w 7295876"/>
                <a:gd name="connsiteY167" fmla="*/ 519157 h 1456828"/>
                <a:gd name="connsiteX168" fmla="*/ 6679837 w 7295876"/>
                <a:gd name="connsiteY168" fmla="*/ 519157 h 1456828"/>
                <a:gd name="connsiteX169" fmla="*/ 6678133 w 7295876"/>
                <a:gd name="connsiteY169" fmla="*/ 518037 h 1456828"/>
                <a:gd name="connsiteX170" fmla="*/ 6443178 w 7295876"/>
                <a:gd name="connsiteY170" fmla="*/ 366706 h 1456828"/>
                <a:gd name="connsiteX171" fmla="*/ 6124093 w 7295876"/>
                <a:gd name="connsiteY171" fmla="*/ 810075 h 1456828"/>
                <a:gd name="connsiteX172" fmla="*/ 6448108 w 7295876"/>
                <a:gd name="connsiteY172" fmla="*/ 1139542 h 1456828"/>
                <a:gd name="connsiteX173" fmla="*/ 6663835 w 7295876"/>
                <a:gd name="connsiteY173" fmla="*/ 1023489 h 1456828"/>
                <a:gd name="connsiteX174" fmla="*/ 6672351 w 7295876"/>
                <a:gd name="connsiteY174" fmla="*/ 1019320 h 1456828"/>
                <a:gd name="connsiteX175" fmla="*/ 6679299 w 7295876"/>
                <a:gd name="connsiteY175" fmla="*/ 1025775 h 1456828"/>
                <a:gd name="connsiteX176" fmla="*/ 6850294 w 7295876"/>
                <a:gd name="connsiteY176" fmla="*/ 1138825 h 1456828"/>
                <a:gd name="connsiteX177" fmla="*/ 6949170 w 7295876"/>
                <a:gd name="connsiteY177" fmla="*/ 1127484 h 1456828"/>
                <a:gd name="connsiteX178" fmla="*/ 6955400 w 7295876"/>
                <a:gd name="connsiteY178" fmla="*/ 1118967 h 1456828"/>
                <a:gd name="connsiteX179" fmla="*/ 6948094 w 7295876"/>
                <a:gd name="connsiteY179" fmla="*/ 969385 h 1456828"/>
                <a:gd name="connsiteX180" fmla="*/ 6944867 w 7295876"/>
                <a:gd name="connsiteY180" fmla="*/ 963199 h 1456828"/>
                <a:gd name="connsiteX181" fmla="*/ 6938099 w 7295876"/>
                <a:gd name="connsiteY181" fmla="*/ 961540 h 1456828"/>
                <a:gd name="connsiteX182" fmla="*/ 6920843 w 7295876"/>
                <a:gd name="connsiteY182" fmla="*/ 963378 h 1456828"/>
                <a:gd name="connsiteX183" fmla="*/ 6879966 w 7295876"/>
                <a:gd name="connsiteY183" fmla="*/ 915191 h 1456828"/>
                <a:gd name="connsiteX184" fmla="*/ 6879966 w 7295876"/>
                <a:gd name="connsiteY184" fmla="*/ 915236 h 1456828"/>
                <a:gd name="connsiteX185" fmla="*/ 7077898 w 7295876"/>
                <a:gd name="connsiteY185" fmla="*/ 1121567 h 1456828"/>
                <a:gd name="connsiteX186" fmla="*/ 7086279 w 7295876"/>
                <a:gd name="connsiteY186" fmla="*/ 1129994 h 1456828"/>
                <a:gd name="connsiteX187" fmla="*/ 7288022 w 7295876"/>
                <a:gd name="connsiteY187" fmla="*/ 1129994 h 1456828"/>
                <a:gd name="connsiteX188" fmla="*/ 7293938 w 7295876"/>
                <a:gd name="connsiteY188" fmla="*/ 1127529 h 1456828"/>
                <a:gd name="connsiteX189" fmla="*/ 7296403 w 7295876"/>
                <a:gd name="connsiteY189" fmla="*/ 1121567 h 1456828"/>
                <a:gd name="connsiteX190" fmla="*/ 7296403 w 7295876"/>
                <a:gd name="connsiteY190" fmla="*/ 11060 h 1456828"/>
                <a:gd name="connsiteX191" fmla="*/ 7288022 w 7295876"/>
                <a:gd name="connsiteY191" fmla="*/ 2678 h 1456828"/>
                <a:gd name="connsiteX192" fmla="*/ 7185470 w 7295876"/>
                <a:gd name="connsiteY192" fmla="*/ 2678 h 1456828"/>
                <a:gd name="connsiteX193" fmla="*/ 7109407 w 7295876"/>
                <a:gd name="connsiteY193" fmla="*/ 34191 h 1456828"/>
                <a:gd name="connsiteX194" fmla="*/ 7077853 w 7295876"/>
                <a:gd name="connsiteY194" fmla="*/ 110304 h 1456828"/>
                <a:gd name="connsiteX195" fmla="*/ 7077898 w 7295876"/>
                <a:gd name="connsiteY195" fmla="*/ 1121567 h 1456828"/>
                <a:gd name="connsiteX196" fmla="*/ 1164701 w 7295876"/>
                <a:gd name="connsiteY196" fmla="*/ 960330 h 1456828"/>
                <a:gd name="connsiteX197" fmla="*/ 1007296 w 7295876"/>
                <a:gd name="connsiteY197" fmla="*/ 788738 h 1456828"/>
                <a:gd name="connsiteX198" fmla="*/ 1165431 w 7295876"/>
                <a:gd name="connsiteY198" fmla="*/ 545963 h 1456828"/>
                <a:gd name="connsiteX199" fmla="*/ 1324607 w 7295876"/>
                <a:gd name="connsiteY199" fmla="*/ 718900 h 1456828"/>
                <a:gd name="connsiteX200" fmla="*/ 1164714 w 7295876"/>
                <a:gd name="connsiteY200" fmla="*/ 960330 h 1456828"/>
                <a:gd name="connsiteX201" fmla="*/ 1164701 w 7295876"/>
                <a:gd name="connsiteY201" fmla="*/ 960330 h 1456828"/>
                <a:gd name="connsiteX202" fmla="*/ 3425470 w 7295876"/>
                <a:gd name="connsiteY202" fmla="*/ 956072 h 1456828"/>
                <a:gd name="connsiteX203" fmla="*/ 3260929 w 7295876"/>
                <a:gd name="connsiteY203" fmla="*/ 791338 h 1456828"/>
                <a:gd name="connsiteX204" fmla="*/ 3260929 w 7295876"/>
                <a:gd name="connsiteY204" fmla="*/ 721724 h 1456828"/>
                <a:gd name="connsiteX205" fmla="*/ 3421794 w 7295876"/>
                <a:gd name="connsiteY205" fmla="*/ 550177 h 1456828"/>
                <a:gd name="connsiteX206" fmla="*/ 3577460 w 7295876"/>
                <a:gd name="connsiteY206" fmla="*/ 719976 h 1456828"/>
                <a:gd name="connsiteX207" fmla="*/ 3425470 w 7295876"/>
                <a:gd name="connsiteY207" fmla="*/ 956072 h 1456828"/>
                <a:gd name="connsiteX208" fmla="*/ 3425470 w 7295876"/>
                <a:gd name="connsiteY208" fmla="*/ 956072 h 1456828"/>
                <a:gd name="connsiteX209" fmla="*/ 4276947 w 7295876"/>
                <a:gd name="connsiteY209" fmla="*/ 956072 h 1456828"/>
                <a:gd name="connsiteX210" fmla="*/ 4121237 w 7295876"/>
                <a:gd name="connsiteY210" fmla="*/ 786228 h 1456828"/>
                <a:gd name="connsiteX211" fmla="*/ 4273272 w 7295876"/>
                <a:gd name="connsiteY211" fmla="*/ 550177 h 1456828"/>
                <a:gd name="connsiteX212" fmla="*/ 4438081 w 7295876"/>
                <a:gd name="connsiteY212" fmla="*/ 728448 h 1456828"/>
                <a:gd name="connsiteX213" fmla="*/ 4439336 w 7295876"/>
                <a:gd name="connsiteY213" fmla="*/ 726969 h 1456828"/>
                <a:gd name="connsiteX214" fmla="*/ 4437768 w 7295876"/>
                <a:gd name="connsiteY214" fmla="*/ 787572 h 1456828"/>
                <a:gd name="connsiteX215" fmla="*/ 4276947 w 7295876"/>
                <a:gd name="connsiteY215" fmla="*/ 956027 h 1456828"/>
                <a:gd name="connsiteX216" fmla="*/ 4276947 w 7295876"/>
                <a:gd name="connsiteY216" fmla="*/ 956072 h 1456828"/>
                <a:gd name="connsiteX217" fmla="*/ 6501043 w 7295876"/>
                <a:gd name="connsiteY217" fmla="*/ 956072 h 1456828"/>
                <a:gd name="connsiteX218" fmla="*/ 6345333 w 7295876"/>
                <a:gd name="connsiteY218" fmla="*/ 786228 h 1456828"/>
                <a:gd name="connsiteX219" fmla="*/ 6497368 w 7295876"/>
                <a:gd name="connsiteY219" fmla="*/ 550177 h 1456828"/>
                <a:gd name="connsiteX220" fmla="*/ 6662177 w 7295876"/>
                <a:gd name="connsiteY220" fmla="*/ 728448 h 1456828"/>
                <a:gd name="connsiteX221" fmla="*/ 6663432 w 7295876"/>
                <a:gd name="connsiteY221" fmla="*/ 726969 h 1456828"/>
                <a:gd name="connsiteX222" fmla="*/ 6661863 w 7295876"/>
                <a:gd name="connsiteY222" fmla="*/ 787572 h 1456828"/>
                <a:gd name="connsiteX223" fmla="*/ 6501043 w 7295876"/>
                <a:gd name="connsiteY223" fmla="*/ 956027 h 1456828"/>
                <a:gd name="connsiteX224" fmla="*/ 6501043 w 7295876"/>
                <a:gd name="connsiteY224" fmla="*/ 956072 h 1456828"/>
                <a:gd name="connsiteX225" fmla="*/ 5998503 w 7295876"/>
                <a:gd name="connsiteY225" fmla="*/ 120749 h 1456828"/>
                <a:gd name="connsiteX226" fmla="*/ 5858390 w 7295876"/>
                <a:gd name="connsiteY226" fmla="*/ -1132 h 1456828"/>
                <a:gd name="connsiteX227" fmla="*/ 5718412 w 7295876"/>
                <a:gd name="connsiteY227" fmla="*/ 150064 h 1456828"/>
                <a:gd name="connsiteX228" fmla="*/ 5857718 w 7295876"/>
                <a:gd name="connsiteY228" fmla="*/ 270331 h 1456828"/>
                <a:gd name="connsiteX229" fmla="*/ 5998503 w 7295876"/>
                <a:gd name="connsiteY229" fmla="*/ 120749 h 145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7295876" h="1456828">
                  <a:moveTo>
                    <a:pt x="3483962" y="366706"/>
                  </a:moveTo>
                  <a:cubicBezTo>
                    <a:pt x="3358731" y="366706"/>
                    <a:pt x="3284461" y="430403"/>
                    <a:pt x="3247483" y="517499"/>
                  </a:cubicBezTo>
                  <a:cubicBezTo>
                    <a:pt x="3247035" y="518530"/>
                    <a:pt x="3246049" y="519157"/>
                    <a:pt x="3244973" y="519157"/>
                  </a:cubicBezTo>
                  <a:cubicBezTo>
                    <a:pt x="3244884" y="519157"/>
                    <a:pt x="3244749" y="519157"/>
                    <a:pt x="3244659" y="519157"/>
                  </a:cubicBezTo>
                  <a:cubicBezTo>
                    <a:pt x="3243942" y="519157"/>
                    <a:pt x="3243225" y="518889"/>
                    <a:pt x="3242732" y="518351"/>
                  </a:cubicBezTo>
                  <a:cubicBezTo>
                    <a:pt x="3242194" y="517813"/>
                    <a:pt x="3241925" y="517140"/>
                    <a:pt x="3241925" y="516423"/>
                  </a:cubicBezTo>
                  <a:cubicBezTo>
                    <a:pt x="3241791" y="508085"/>
                    <a:pt x="3240536" y="494235"/>
                    <a:pt x="3238429" y="477783"/>
                  </a:cubicBezTo>
                  <a:cubicBezTo>
                    <a:pt x="3230630" y="416507"/>
                    <a:pt x="3177382" y="371278"/>
                    <a:pt x="3115617" y="373564"/>
                  </a:cubicBezTo>
                  <a:cubicBezTo>
                    <a:pt x="3088321" y="374595"/>
                    <a:pt x="3062818" y="375537"/>
                    <a:pt x="3050313" y="376030"/>
                  </a:cubicBezTo>
                  <a:cubicBezTo>
                    <a:pt x="3045785" y="376164"/>
                    <a:pt x="3042200" y="379885"/>
                    <a:pt x="3042244" y="384412"/>
                  </a:cubicBezTo>
                  <a:cubicBezTo>
                    <a:pt x="3042244" y="477963"/>
                    <a:pt x="3042648" y="1352150"/>
                    <a:pt x="3042693" y="1447314"/>
                  </a:cubicBezTo>
                  <a:cubicBezTo>
                    <a:pt x="3042693" y="1451976"/>
                    <a:pt x="3046458" y="1455696"/>
                    <a:pt x="3051120" y="1455696"/>
                  </a:cubicBezTo>
                  <a:cubicBezTo>
                    <a:pt x="3085856" y="1455696"/>
                    <a:pt x="3218125" y="1455696"/>
                    <a:pt x="3252862" y="1455696"/>
                  </a:cubicBezTo>
                  <a:cubicBezTo>
                    <a:pt x="3255103" y="1455696"/>
                    <a:pt x="3257209" y="1454845"/>
                    <a:pt x="3258778" y="1453276"/>
                  </a:cubicBezTo>
                  <a:cubicBezTo>
                    <a:pt x="3260392" y="1451662"/>
                    <a:pt x="3261244" y="1449555"/>
                    <a:pt x="3261244" y="1447314"/>
                  </a:cubicBezTo>
                  <a:cubicBezTo>
                    <a:pt x="3261244" y="1397737"/>
                    <a:pt x="3261109" y="1142859"/>
                    <a:pt x="3261064" y="1061277"/>
                  </a:cubicBezTo>
                  <a:cubicBezTo>
                    <a:pt x="3261064" y="1057736"/>
                    <a:pt x="3263350" y="1054553"/>
                    <a:pt x="3266712" y="1053388"/>
                  </a:cubicBezTo>
                  <a:cubicBezTo>
                    <a:pt x="3270073" y="1052177"/>
                    <a:pt x="3273838" y="1053298"/>
                    <a:pt x="3276079" y="1056077"/>
                  </a:cubicBezTo>
                  <a:cubicBezTo>
                    <a:pt x="3317450" y="1105833"/>
                    <a:pt x="3381634" y="1139542"/>
                    <a:pt x="3471995" y="1139542"/>
                  </a:cubicBezTo>
                  <a:cubicBezTo>
                    <a:pt x="3679026" y="1139542"/>
                    <a:pt x="3832988" y="974315"/>
                    <a:pt x="3798521" y="694604"/>
                  </a:cubicBezTo>
                  <a:cubicBezTo>
                    <a:pt x="3774765" y="501810"/>
                    <a:pt x="3657601" y="366706"/>
                    <a:pt x="3483962" y="366706"/>
                  </a:cubicBezTo>
                  <a:lnTo>
                    <a:pt x="3483962" y="366706"/>
                  </a:lnTo>
                  <a:close/>
                  <a:moveTo>
                    <a:pt x="5598962" y="963378"/>
                  </a:moveTo>
                  <a:cubicBezTo>
                    <a:pt x="5573459" y="963378"/>
                    <a:pt x="5559743" y="948361"/>
                    <a:pt x="5559788" y="922811"/>
                  </a:cubicBezTo>
                  <a:lnTo>
                    <a:pt x="5559878" y="666813"/>
                  </a:lnTo>
                  <a:cubicBezTo>
                    <a:pt x="5560102" y="495714"/>
                    <a:pt x="5470279" y="366706"/>
                    <a:pt x="5291038" y="366706"/>
                  </a:cubicBezTo>
                  <a:cubicBezTo>
                    <a:pt x="5163923" y="366706"/>
                    <a:pt x="5094181" y="437440"/>
                    <a:pt x="5059085" y="525568"/>
                  </a:cubicBezTo>
                  <a:cubicBezTo>
                    <a:pt x="5058592" y="526823"/>
                    <a:pt x="5057337" y="527674"/>
                    <a:pt x="5055992" y="527674"/>
                  </a:cubicBezTo>
                  <a:cubicBezTo>
                    <a:pt x="5055948" y="527674"/>
                    <a:pt x="5055948" y="527674"/>
                    <a:pt x="5055903" y="527674"/>
                  </a:cubicBezTo>
                  <a:cubicBezTo>
                    <a:pt x="5054110" y="527674"/>
                    <a:pt x="5052631" y="526240"/>
                    <a:pt x="5052586" y="524447"/>
                  </a:cubicBezTo>
                  <a:cubicBezTo>
                    <a:pt x="5052138" y="513285"/>
                    <a:pt x="5050704" y="497641"/>
                    <a:pt x="5048418" y="480070"/>
                  </a:cubicBezTo>
                  <a:cubicBezTo>
                    <a:pt x="5041739" y="417986"/>
                    <a:pt x="4988132" y="371637"/>
                    <a:pt x="4925786" y="373968"/>
                  </a:cubicBezTo>
                  <a:cubicBezTo>
                    <a:pt x="4898624" y="374595"/>
                    <a:pt x="4873299" y="375537"/>
                    <a:pt x="4860839" y="376030"/>
                  </a:cubicBezTo>
                  <a:cubicBezTo>
                    <a:pt x="4856357" y="376164"/>
                    <a:pt x="4852771" y="379885"/>
                    <a:pt x="4852771" y="384412"/>
                  </a:cubicBezTo>
                  <a:cubicBezTo>
                    <a:pt x="4852816" y="460212"/>
                    <a:pt x="4852995" y="1044467"/>
                    <a:pt x="4853040" y="1121567"/>
                  </a:cubicBezTo>
                  <a:cubicBezTo>
                    <a:pt x="4853040" y="1126229"/>
                    <a:pt x="4856805" y="1129994"/>
                    <a:pt x="4861421" y="1129994"/>
                  </a:cubicBezTo>
                  <a:cubicBezTo>
                    <a:pt x="4896158" y="1129994"/>
                    <a:pt x="5028427" y="1129994"/>
                    <a:pt x="5063164" y="1129994"/>
                  </a:cubicBezTo>
                  <a:cubicBezTo>
                    <a:pt x="5065405" y="1129994"/>
                    <a:pt x="5067557" y="1129098"/>
                    <a:pt x="5069125" y="1127529"/>
                  </a:cubicBezTo>
                  <a:cubicBezTo>
                    <a:pt x="5070694" y="1125960"/>
                    <a:pt x="5071590" y="1123808"/>
                    <a:pt x="5071590" y="1121567"/>
                  </a:cubicBezTo>
                  <a:cubicBezTo>
                    <a:pt x="5071545" y="1064101"/>
                    <a:pt x="5071456" y="731182"/>
                    <a:pt x="5071456" y="731182"/>
                  </a:cubicBezTo>
                  <a:cubicBezTo>
                    <a:pt x="5075401" y="643100"/>
                    <a:pt x="5121343" y="555287"/>
                    <a:pt x="5216813" y="555287"/>
                  </a:cubicBezTo>
                  <a:cubicBezTo>
                    <a:pt x="5298433" y="555287"/>
                    <a:pt x="5340252" y="615174"/>
                    <a:pt x="5340341" y="705855"/>
                  </a:cubicBezTo>
                  <a:lnTo>
                    <a:pt x="5341417" y="976691"/>
                  </a:lnTo>
                  <a:cubicBezTo>
                    <a:pt x="5341731" y="1070600"/>
                    <a:pt x="5389779" y="1140394"/>
                    <a:pt x="5511425" y="1140394"/>
                  </a:cubicBezTo>
                  <a:cubicBezTo>
                    <a:pt x="5572293" y="1140394"/>
                    <a:pt x="5612229" y="1132863"/>
                    <a:pt x="5628231" y="1129098"/>
                  </a:cubicBezTo>
                  <a:cubicBezTo>
                    <a:pt x="5632041" y="1128067"/>
                    <a:pt x="5634640" y="1124526"/>
                    <a:pt x="5634416" y="1120581"/>
                  </a:cubicBezTo>
                  <a:cubicBezTo>
                    <a:pt x="5633116" y="1094403"/>
                    <a:pt x="5628455" y="1000404"/>
                    <a:pt x="5626886" y="969340"/>
                  </a:cubicBezTo>
                  <a:cubicBezTo>
                    <a:pt x="5626751" y="966919"/>
                    <a:pt x="5625587" y="964633"/>
                    <a:pt x="5623659" y="963154"/>
                  </a:cubicBezTo>
                  <a:cubicBezTo>
                    <a:pt x="5621731" y="961630"/>
                    <a:pt x="5619266" y="961047"/>
                    <a:pt x="5616891" y="961540"/>
                  </a:cubicBezTo>
                  <a:cubicBezTo>
                    <a:pt x="5611871" y="962526"/>
                    <a:pt x="5605865" y="963378"/>
                    <a:pt x="5599007" y="963378"/>
                  </a:cubicBezTo>
                  <a:lnTo>
                    <a:pt x="5598962" y="963378"/>
                  </a:lnTo>
                  <a:close/>
                  <a:moveTo>
                    <a:pt x="5968561" y="378495"/>
                  </a:moveTo>
                  <a:cubicBezTo>
                    <a:pt x="5968561" y="376209"/>
                    <a:pt x="5967620" y="374057"/>
                    <a:pt x="5966007" y="372443"/>
                  </a:cubicBezTo>
                  <a:cubicBezTo>
                    <a:pt x="5964393" y="370875"/>
                    <a:pt x="5962152" y="370023"/>
                    <a:pt x="5959911" y="370068"/>
                  </a:cubicBezTo>
                  <a:cubicBezTo>
                    <a:pt x="5924592" y="371144"/>
                    <a:pt x="5791740" y="375044"/>
                    <a:pt x="5757362" y="376075"/>
                  </a:cubicBezTo>
                  <a:cubicBezTo>
                    <a:pt x="5752835" y="376209"/>
                    <a:pt x="5749204" y="379930"/>
                    <a:pt x="5749204" y="384457"/>
                  </a:cubicBezTo>
                  <a:cubicBezTo>
                    <a:pt x="5749249" y="456716"/>
                    <a:pt x="5749384" y="984177"/>
                    <a:pt x="5749384" y="984177"/>
                  </a:cubicBezTo>
                  <a:cubicBezTo>
                    <a:pt x="5749697" y="1078087"/>
                    <a:pt x="5796088" y="1140394"/>
                    <a:pt x="5916255" y="1140394"/>
                  </a:cubicBezTo>
                  <a:cubicBezTo>
                    <a:pt x="5974119" y="1140394"/>
                    <a:pt x="6009484" y="1132998"/>
                    <a:pt x="6024275" y="1129188"/>
                  </a:cubicBezTo>
                  <a:cubicBezTo>
                    <a:pt x="6028040" y="1128157"/>
                    <a:pt x="6030595" y="1124660"/>
                    <a:pt x="6030416" y="1120716"/>
                  </a:cubicBezTo>
                  <a:cubicBezTo>
                    <a:pt x="6029295" y="1094851"/>
                    <a:pt x="6025082" y="1001480"/>
                    <a:pt x="6023737" y="970819"/>
                  </a:cubicBezTo>
                  <a:cubicBezTo>
                    <a:pt x="6023647" y="968444"/>
                    <a:pt x="6022482" y="966202"/>
                    <a:pt x="6020600" y="964678"/>
                  </a:cubicBezTo>
                  <a:cubicBezTo>
                    <a:pt x="6018762" y="963154"/>
                    <a:pt x="6016297" y="962526"/>
                    <a:pt x="6013966" y="962930"/>
                  </a:cubicBezTo>
                  <a:cubicBezTo>
                    <a:pt x="6009260" y="963692"/>
                    <a:pt x="6003747" y="964185"/>
                    <a:pt x="5997382" y="964185"/>
                  </a:cubicBezTo>
                  <a:cubicBezTo>
                    <a:pt x="5980664" y="964185"/>
                    <a:pt x="5968427" y="955354"/>
                    <a:pt x="5968338" y="935676"/>
                  </a:cubicBezTo>
                  <a:cubicBezTo>
                    <a:pt x="5968338" y="935676"/>
                    <a:pt x="5968517" y="449633"/>
                    <a:pt x="5968561" y="378495"/>
                  </a:cubicBezTo>
                  <a:close/>
                  <a:moveTo>
                    <a:pt x="2889165" y="963378"/>
                  </a:moveTo>
                  <a:cubicBezTo>
                    <a:pt x="2865217" y="963378"/>
                    <a:pt x="2850686" y="948361"/>
                    <a:pt x="2850735" y="922811"/>
                  </a:cubicBezTo>
                  <a:lnTo>
                    <a:pt x="2850999" y="668292"/>
                  </a:lnTo>
                  <a:cubicBezTo>
                    <a:pt x="2851206" y="496341"/>
                    <a:pt x="2759895" y="368230"/>
                    <a:pt x="2582370" y="368230"/>
                  </a:cubicBezTo>
                  <a:cubicBezTo>
                    <a:pt x="2462221" y="368230"/>
                    <a:pt x="2394285" y="431569"/>
                    <a:pt x="2359284" y="516827"/>
                  </a:cubicBezTo>
                  <a:cubicBezTo>
                    <a:pt x="2358015" y="519964"/>
                    <a:pt x="2354990" y="522026"/>
                    <a:pt x="2351615" y="522071"/>
                  </a:cubicBezTo>
                  <a:cubicBezTo>
                    <a:pt x="2348239" y="522071"/>
                    <a:pt x="2345169" y="520099"/>
                    <a:pt x="2343833" y="517006"/>
                  </a:cubicBezTo>
                  <a:cubicBezTo>
                    <a:pt x="2304189" y="426414"/>
                    <a:pt x="2223823" y="368230"/>
                    <a:pt x="2104692" y="368230"/>
                  </a:cubicBezTo>
                  <a:cubicBezTo>
                    <a:pt x="1981208" y="368230"/>
                    <a:pt x="1913402" y="436724"/>
                    <a:pt x="1880799" y="525837"/>
                  </a:cubicBezTo>
                  <a:cubicBezTo>
                    <a:pt x="1880400" y="526913"/>
                    <a:pt x="1879355" y="527629"/>
                    <a:pt x="1878186" y="527629"/>
                  </a:cubicBezTo>
                  <a:cubicBezTo>
                    <a:pt x="1878168" y="527629"/>
                    <a:pt x="1878145" y="527629"/>
                    <a:pt x="1878123" y="527629"/>
                  </a:cubicBezTo>
                  <a:cubicBezTo>
                    <a:pt x="1876617" y="527629"/>
                    <a:pt x="1875389" y="526464"/>
                    <a:pt x="1875344" y="524940"/>
                  </a:cubicBezTo>
                  <a:cubicBezTo>
                    <a:pt x="1874909" y="513330"/>
                    <a:pt x="1873322" y="496476"/>
                    <a:pt x="1870844" y="477515"/>
                  </a:cubicBezTo>
                  <a:cubicBezTo>
                    <a:pt x="1862933" y="416373"/>
                    <a:pt x="1809707" y="371278"/>
                    <a:pt x="1748073" y="373609"/>
                  </a:cubicBezTo>
                  <a:cubicBezTo>
                    <a:pt x="1721090" y="374595"/>
                    <a:pt x="1695990" y="375537"/>
                    <a:pt x="1683601" y="376030"/>
                  </a:cubicBezTo>
                  <a:cubicBezTo>
                    <a:pt x="1679083" y="376164"/>
                    <a:pt x="1675511" y="379885"/>
                    <a:pt x="1675515" y="384412"/>
                  </a:cubicBezTo>
                  <a:cubicBezTo>
                    <a:pt x="1675542" y="460212"/>
                    <a:pt x="1675748" y="1044467"/>
                    <a:pt x="1675780" y="1121567"/>
                  </a:cubicBezTo>
                  <a:cubicBezTo>
                    <a:pt x="1675780" y="1126229"/>
                    <a:pt x="1679540" y="1129994"/>
                    <a:pt x="1684175" y="1129994"/>
                  </a:cubicBezTo>
                  <a:cubicBezTo>
                    <a:pt x="1718907" y="1129994"/>
                    <a:pt x="1851154" y="1129994"/>
                    <a:pt x="1885913" y="1129994"/>
                  </a:cubicBezTo>
                  <a:cubicBezTo>
                    <a:pt x="1888145" y="1129994"/>
                    <a:pt x="1890283" y="1129098"/>
                    <a:pt x="1891856" y="1127529"/>
                  </a:cubicBezTo>
                  <a:cubicBezTo>
                    <a:pt x="1893434" y="1125916"/>
                    <a:pt x="1894317" y="1123808"/>
                    <a:pt x="1894312" y="1121567"/>
                  </a:cubicBezTo>
                  <a:cubicBezTo>
                    <a:pt x="1894223" y="1064370"/>
                    <a:pt x="1893712" y="734634"/>
                    <a:pt x="1893712" y="734634"/>
                  </a:cubicBezTo>
                  <a:cubicBezTo>
                    <a:pt x="1895989" y="648524"/>
                    <a:pt x="1934755" y="556811"/>
                    <a:pt x="2031287" y="556811"/>
                  </a:cubicBezTo>
                  <a:cubicBezTo>
                    <a:pt x="2112921" y="556811"/>
                    <a:pt x="2153579" y="615846"/>
                    <a:pt x="2153028" y="707335"/>
                  </a:cubicBezTo>
                  <a:cubicBezTo>
                    <a:pt x="2153028" y="707335"/>
                    <a:pt x="2153404" y="1062173"/>
                    <a:pt x="2153467" y="1121567"/>
                  </a:cubicBezTo>
                  <a:cubicBezTo>
                    <a:pt x="2153471" y="1126229"/>
                    <a:pt x="2157227" y="1129994"/>
                    <a:pt x="2161862" y="1129994"/>
                  </a:cubicBezTo>
                  <a:lnTo>
                    <a:pt x="2364353" y="1129994"/>
                  </a:lnTo>
                  <a:cubicBezTo>
                    <a:pt x="2366580" y="1129994"/>
                    <a:pt x="2368718" y="1129098"/>
                    <a:pt x="2370292" y="1127529"/>
                  </a:cubicBezTo>
                  <a:cubicBezTo>
                    <a:pt x="2371865" y="1125960"/>
                    <a:pt x="2372752" y="1123808"/>
                    <a:pt x="2372752" y="1121567"/>
                  </a:cubicBezTo>
                  <a:cubicBezTo>
                    <a:pt x="2372730" y="1064101"/>
                    <a:pt x="2372614" y="731227"/>
                    <a:pt x="2372614" y="731227"/>
                  </a:cubicBezTo>
                  <a:cubicBezTo>
                    <a:pt x="2376123" y="644624"/>
                    <a:pt x="2415275" y="556811"/>
                    <a:pt x="2509714" y="556811"/>
                  </a:cubicBezTo>
                  <a:cubicBezTo>
                    <a:pt x="2591348" y="556811"/>
                    <a:pt x="2631131" y="615846"/>
                    <a:pt x="2631454" y="707335"/>
                  </a:cubicBezTo>
                  <a:lnTo>
                    <a:pt x="2632364" y="976691"/>
                  </a:lnTo>
                  <a:cubicBezTo>
                    <a:pt x="2632660" y="1070600"/>
                    <a:pt x="2681578" y="1140394"/>
                    <a:pt x="2802381" y="1140394"/>
                  </a:cubicBezTo>
                  <a:cubicBezTo>
                    <a:pt x="2863402" y="1140394"/>
                    <a:pt x="2902894" y="1132818"/>
                    <a:pt x="2919075" y="1129053"/>
                  </a:cubicBezTo>
                  <a:cubicBezTo>
                    <a:pt x="2922929" y="1128112"/>
                    <a:pt x="2925574" y="1124526"/>
                    <a:pt x="2925395" y="1120536"/>
                  </a:cubicBezTo>
                  <a:cubicBezTo>
                    <a:pt x="2924229" y="1094313"/>
                    <a:pt x="2920016" y="1000314"/>
                    <a:pt x="2918626" y="969295"/>
                  </a:cubicBezTo>
                  <a:cubicBezTo>
                    <a:pt x="2918492" y="966874"/>
                    <a:pt x="2917327" y="964589"/>
                    <a:pt x="2915399" y="963064"/>
                  </a:cubicBezTo>
                  <a:cubicBezTo>
                    <a:pt x="2913472" y="961585"/>
                    <a:pt x="2911007" y="960957"/>
                    <a:pt x="2908586" y="961451"/>
                  </a:cubicBezTo>
                  <a:cubicBezTo>
                    <a:pt x="2903387" y="962481"/>
                    <a:pt x="2897202" y="963378"/>
                    <a:pt x="2889179" y="963378"/>
                  </a:cubicBezTo>
                  <a:lnTo>
                    <a:pt x="2889165" y="963378"/>
                  </a:lnTo>
                  <a:close/>
                  <a:moveTo>
                    <a:pt x="379152" y="366706"/>
                  </a:moveTo>
                  <a:cubicBezTo>
                    <a:pt x="133323" y="366706"/>
                    <a:pt x="-27031" y="550177"/>
                    <a:pt x="4465" y="805727"/>
                  </a:cubicBezTo>
                  <a:cubicBezTo>
                    <a:pt x="28655" y="1002063"/>
                    <a:pt x="168445" y="1139587"/>
                    <a:pt x="390631" y="1139587"/>
                  </a:cubicBezTo>
                  <a:cubicBezTo>
                    <a:pt x="551738" y="1139587"/>
                    <a:pt x="655392" y="1074859"/>
                    <a:pt x="700474" y="1015286"/>
                  </a:cubicBezTo>
                  <a:cubicBezTo>
                    <a:pt x="702670" y="1012282"/>
                    <a:pt x="702621" y="1008204"/>
                    <a:pt x="700357" y="1005245"/>
                  </a:cubicBezTo>
                  <a:cubicBezTo>
                    <a:pt x="684706" y="984804"/>
                    <a:pt x="625236" y="907212"/>
                    <a:pt x="605586" y="881572"/>
                  </a:cubicBezTo>
                  <a:cubicBezTo>
                    <a:pt x="604031" y="879554"/>
                    <a:pt x="601642" y="878344"/>
                    <a:pt x="599092" y="878300"/>
                  </a:cubicBezTo>
                  <a:cubicBezTo>
                    <a:pt x="596537" y="878255"/>
                    <a:pt x="594103" y="879330"/>
                    <a:pt x="592467" y="881303"/>
                  </a:cubicBezTo>
                  <a:cubicBezTo>
                    <a:pt x="566412" y="910529"/>
                    <a:pt x="505204" y="961182"/>
                    <a:pt x="404745" y="961182"/>
                  </a:cubicBezTo>
                  <a:cubicBezTo>
                    <a:pt x="298522" y="961182"/>
                    <a:pt x="238972" y="889685"/>
                    <a:pt x="226099" y="785242"/>
                  </a:cubicBezTo>
                  <a:cubicBezTo>
                    <a:pt x="208803" y="644848"/>
                    <a:pt x="272104" y="545963"/>
                    <a:pt x="375741" y="545963"/>
                  </a:cubicBezTo>
                  <a:cubicBezTo>
                    <a:pt x="443547" y="545963"/>
                    <a:pt x="481592" y="592313"/>
                    <a:pt x="488597" y="649107"/>
                  </a:cubicBezTo>
                  <a:cubicBezTo>
                    <a:pt x="490498" y="664571"/>
                    <a:pt x="489386" y="678826"/>
                    <a:pt x="487983" y="688418"/>
                  </a:cubicBezTo>
                  <a:cubicBezTo>
                    <a:pt x="487544" y="690929"/>
                    <a:pt x="488279" y="693528"/>
                    <a:pt x="489978" y="695411"/>
                  </a:cubicBezTo>
                  <a:cubicBezTo>
                    <a:pt x="491677" y="697339"/>
                    <a:pt x="494155" y="698370"/>
                    <a:pt x="496706" y="698191"/>
                  </a:cubicBezTo>
                  <a:cubicBezTo>
                    <a:pt x="531980" y="696174"/>
                    <a:pt x="643788" y="689584"/>
                    <a:pt x="671290" y="687970"/>
                  </a:cubicBezTo>
                  <a:cubicBezTo>
                    <a:pt x="674926" y="687746"/>
                    <a:pt x="678009" y="685236"/>
                    <a:pt x="678928" y="681694"/>
                  </a:cubicBezTo>
                  <a:cubicBezTo>
                    <a:pt x="681474" y="669861"/>
                    <a:pt x="686180" y="641128"/>
                    <a:pt x="681626" y="604192"/>
                  </a:cubicBezTo>
                  <a:cubicBezTo>
                    <a:pt x="665181" y="470701"/>
                    <a:pt x="555162" y="366706"/>
                    <a:pt x="379134" y="366706"/>
                  </a:cubicBezTo>
                  <a:lnTo>
                    <a:pt x="379152" y="366706"/>
                  </a:lnTo>
                  <a:close/>
                  <a:moveTo>
                    <a:pt x="1165346" y="366706"/>
                  </a:moveTo>
                  <a:cubicBezTo>
                    <a:pt x="912584" y="366706"/>
                    <a:pt x="754771" y="551880"/>
                    <a:pt x="785545" y="801603"/>
                  </a:cubicBezTo>
                  <a:cubicBezTo>
                    <a:pt x="810143" y="1001211"/>
                    <a:pt x="955133" y="1139587"/>
                    <a:pt x="1164786" y="1139587"/>
                  </a:cubicBezTo>
                  <a:cubicBezTo>
                    <a:pt x="1417544" y="1139587"/>
                    <a:pt x="1575819" y="958178"/>
                    <a:pt x="1544744" y="705990"/>
                  </a:cubicBezTo>
                  <a:cubicBezTo>
                    <a:pt x="1520146" y="506427"/>
                    <a:pt x="1375000" y="366751"/>
                    <a:pt x="1165346" y="366751"/>
                  </a:cubicBezTo>
                  <a:lnTo>
                    <a:pt x="1165346" y="366706"/>
                  </a:lnTo>
                  <a:close/>
                  <a:moveTo>
                    <a:pt x="4655869" y="915236"/>
                  </a:moveTo>
                  <a:cubicBezTo>
                    <a:pt x="4655869" y="915236"/>
                    <a:pt x="4656183" y="453084"/>
                    <a:pt x="4656228" y="384726"/>
                  </a:cubicBezTo>
                  <a:cubicBezTo>
                    <a:pt x="4656228" y="382484"/>
                    <a:pt x="4655331" y="380333"/>
                    <a:pt x="4653763" y="378764"/>
                  </a:cubicBezTo>
                  <a:cubicBezTo>
                    <a:pt x="4652194" y="377195"/>
                    <a:pt x="4650043" y="376298"/>
                    <a:pt x="4647802" y="376298"/>
                  </a:cubicBezTo>
                  <a:cubicBezTo>
                    <a:pt x="4634579" y="376298"/>
                    <a:pt x="4607462" y="376298"/>
                    <a:pt x="4578911" y="376298"/>
                  </a:cubicBezTo>
                  <a:cubicBezTo>
                    <a:pt x="4518850" y="376298"/>
                    <a:pt x="4468111" y="420990"/>
                    <a:pt x="4460582" y="480607"/>
                  </a:cubicBezTo>
                  <a:cubicBezTo>
                    <a:pt x="4458565" y="496251"/>
                    <a:pt x="4457533" y="509341"/>
                    <a:pt x="4457668" y="517230"/>
                  </a:cubicBezTo>
                  <a:cubicBezTo>
                    <a:pt x="4457668" y="517768"/>
                    <a:pt x="4457489" y="518261"/>
                    <a:pt x="4457175" y="518619"/>
                  </a:cubicBezTo>
                  <a:cubicBezTo>
                    <a:pt x="4456817" y="518978"/>
                    <a:pt x="4456324" y="519157"/>
                    <a:pt x="4455830" y="519157"/>
                  </a:cubicBezTo>
                  <a:cubicBezTo>
                    <a:pt x="4455785" y="519157"/>
                    <a:pt x="4455785" y="519157"/>
                    <a:pt x="4455741" y="519157"/>
                  </a:cubicBezTo>
                  <a:cubicBezTo>
                    <a:pt x="4455024" y="519157"/>
                    <a:pt x="4454351" y="518709"/>
                    <a:pt x="4454083" y="518037"/>
                  </a:cubicBezTo>
                  <a:cubicBezTo>
                    <a:pt x="4416566" y="429058"/>
                    <a:pt x="4340908" y="366706"/>
                    <a:pt x="4219082" y="366706"/>
                  </a:cubicBezTo>
                  <a:cubicBezTo>
                    <a:pt x="3997753" y="366706"/>
                    <a:pt x="3868846" y="557349"/>
                    <a:pt x="3899997" y="810075"/>
                  </a:cubicBezTo>
                  <a:cubicBezTo>
                    <a:pt x="3925725" y="1018917"/>
                    <a:pt x="4058845" y="1139542"/>
                    <a:pt x="4224013" y="1139542"/>
                  </a:cubicBezTo>
                  <a:cubicBezTo>
                    <a:pt x="4335216" y="1139542"/>
                    <a:pt x="4401013" y="1091982"/>
                    <a:pt x="4439739" y="1023489"/>
                  </a:cubicBezTo>
                  <a:cubicBezTo>
                    <a:pt x="4441443" y="1020441"/>
                    <a:pt x="4444849" y="1018782"/>
                    <a:pt x="4448300" y="1019320"/>
                  </a:cubicBezTo>
                  <a:cubicBezTo>
                    <a:pt x="4451707" y="1019813"/>
                    <a:pt x="4454486" y="1022368"/>
                    <a:pt x="4455203" y="1025775"/>
                  </a:cubicBezTo>
                  <a:cubicBezTo>
                    <a:pt x="4471339" y="1100813"/>
                    <a:pt x="4524318" y="1138825"/>
                    <a:pt x="4626197" y="1138825"/>
                  </a:cubicBezTo>
                  <a:cubicBezTo>
                    <a:pt x="4672274" y="1138825"/>
                    <a:pt x="4710328" y="1130981"/>
                    <a:pt x="4725074" y="1127484"/>
                  </a:cubicBezTo>
                  <a:cubicBezTo>
                    <a:pt x="4728929" y="1126498"/>
                    <a:pt x="4731528" y="1122912"/>
                    <a:pt x="4731349" y="1118967"/>
                  </a:cubicBezTo>
                  <a:cubicBezTo>
                    <a:pt x="4730049" y="1092968"/>
                    <a:pt x="4725522" y="1000270"/>
                    <a:pt x="4723999" y="969385"/>
                  </a:cubicBezTo>
                  <a:cubicBezTo>
                    <a:pt x="4723864" y="966964"/>
                    <a:pt x="4722699" y="964678"/>
                    <a:pt x="4720772" y="963199"/>
                  </a:cubicBezTo>
                  <a:cubicBezTo>
                    <a:pt x="4718844" y="961675"/>
                    <a:pt x="4716379" y="961092"/>
                    <a:pt x="4714003" y="961540"/>
                  </a:cubicBezTo>
                  <a:cubicBezTo>
                    <a:pt x="4708266" y="962706"/>
                    <a:pt x="4702394" y="963378"/>
                    <a:pt x="4696747" y="963378"/>
                  </a:cubicBezTo>
                  <a:cubicBezTo>
                    <a:pt x="4669137" y="963378"/>
                    <a:pt x="4656228" y="949931"/>
                    <a:pt x="4655914" y="915191"/>
                  </a:cubicBezTo>
                  <a:lnTo>
                    <a:pt x="4655869" y="915236"/>
                  </a:lnTo>
                  <a:close/>
                  <a:moveTo>
                    <a:pt x="6879966" y="915236"/>
                  </a:moveTo>
                  <a:cubicBezTo>
                    <a:pt x="6879966" y="915236"/>
                    <a:pt x="6880279" y="453084"/>
                    <a:pt x="6880324" y="384726"/>
                  </a:cubicBezTo>
                  <a:cubicBezTo>
                    <a:pt x="6880324" y="382484"/>
                    <a:pt x="6879428" y="380333"/>
                    <a:pt x="6877859" y="378764"/>
                  </a:cubicBezTo>
                  <a:cubicBezTo>
                    <a:pt x="6876290" y="377195"/>
                    <a:pt x="6874139" y="376298"/>
                    <a:pt x="6871897" y="376298"/>
                  </a:cubicBezTo>
                  <a:cubicBezTo>
                    <a:pt x="6858675" y="376298"/>
                    <a:pt x="6831558" y="376298"/>
                    <a:pt x="6803007" y="376298"/>
                  </a:cubicBezTo>
                  <a:cubicBezTo>
                    <a:pt x="6742945" y="376298"/>
                    <a:pt x="6692208" y="420990"/>
                    <a:pt x="6684677" y="480607"/>
                  </a:cubicBezTo>
                  <a:cubicBezTo>
                    <a:pt x="6682661" y="496251"/>
                    <a:pt x="6681630" y="509341"/>
                    <a:pt x="6681764" y="517230"/>
                  </a:cubicBezTo>
                  <a:cubicBezTo>
                    <a:pt x="6681764" y="517768"/>
                    <a:pt x="6681585" y="518261"/>
                    <a:pt x="6681226" y="518619"/>
                  </a:cubicBezTo>
                  <a:cubicBezTo>
                    <a:pt x="6680912" y="518978"/>
                    <a:pt x="6680419" y="519157"/>
                    <a:pt x="6679926" y="519157"/>
                  </a:cubicBezTo>
                  <a:cubicBezTo>
                    <a:pt x="6679882" y="519157"/>
                    <a:pt x="6679882" y="519157"/>
                    <a:pt x="6679837" y="519157"/>
                  </a:cubicBezTo>
                  <a:cubicBezTo>
                    <a:pt x="6679119" y="519157"/>
                    <a:pt x="6678447" y="518709"/>
                    <a:pt x="6678133" y="518037"/>
                  </a:cubicBezTo>
                  <a:cubicBezTo>
                    <a:pt x="6640663" y="429058"/>
                    <a:pt x="6565004" y="366706"/>
                    <a:pt x="6443178" y="366706"/>
                  </a:cubicBezTo>
                  <a:cubicBezTo>
                    <a:pt x="6221849" y="366706"/>
                    <a:pt x="6092942" y="557349"/>
                    <a:pt x="6124093" y="810075"/>
                  </a:cubicBezTo>
                  <a:cubicBezTo>
                    <a:pt x="6149821" y="1018917"/>
                    <a:pt x="6282941" y="1139542"/>
                    <a:pt x="6448108" y="1139542"/>
                  </a:cubicBezTo>
                  <a:cubicBezTo>
                    <a:pt x="6559311" y="1139542"/>
                    <a:pt x="6625110" y="1091982"/>
                    <a:pt x="6663835" y="1023489"/>
                  </a:cubicBezTo>
                  <a:cubicBezTo>
                    <a:pt x="6665538" y="1020441"/>
                    <a:pt x="6668945" y="1018782"/>
                    <a:pt x="6672351" y="1019320"/>
                  </a:cubicBezTo>
                  <a:cubicBezTo>
                    <a:pt x="6675803" y="1019813"/>
                    <a:pt x="6678582" y="1022368"/>
                    <a:pt x="6679299" y="1025775"/>
                  </a:cubicBezTo>
                  <a:cubicBezTo>
                    <a:pt x="6695435" y="1100813"/>
                    <a:pt x="6748414" y="1138825"/>
                    <a:pt x="6850294" y="1138825"/>
                  </a:cubicBezTo>
                  <a:cubicBezTo>
                    <a:pt x="6896370" y="1138825"/>
                    <a:pt x="6934379" y="1130981"/>
                    <a:pt x="6949170" y="1127484"/>
                  </a:cubicBezTo>
                  <a:cubicBezTo>
                    <a:pt x="6953025" y="1126498"/>
                    <a:pt x="6955625" y="1122912"/>
                    <a:pt x="6955400" y="1118967"/>
                  </a:cubicBezTo>
                  <a:cubicBezTo>
                    <a:pt x="6954145" y="1092968"/>
                    <a:pt x="6949573" y="1000270"/>
                    <a:pt x="6948094" y="969385"/>
                  </a:cubicBezTo>
                  <a:cubicBezTo>
                    <a:pt x="6947960" y="966964"/>
                    <a:pt x="6946794" y="964678"/>
                    <a:pt x="6944867" y="963199"/>
                  </a:cubicBezTo>
                  <a:cubicBezTo>
                    <a:pt x="6942940" y="961675"/>
                    <a:pt x="6940475" y="961092"/>
                    <a:pt x="6938099" y="961540"/>
                  </a:cubicBezTo>
                  <a:cubicBezTo>
                    <a:pt x="6932362" y="962706"/>
                    <a:pt x="6926490" y="963378"/>
                    <a:pt x="6920843" y="963378"/>
                  </a:cubicBezTo>
                  <a:cubicBezTo>
                    <a:pt x="6893233" y="963378"/>
                    <a:pt x="6880324" y="949931"/>
                    <a:pt x="6879966" y="915191"/>
                  </a:cubicBezTo>
                  <a:lnTo>
                    <a:pt x="6879966" y="915236"/>
                  </a:lnTo>
                  <a:close/>
                  <a:moveTo>
                    <a:pt x="7077898" y="1121567"/>
                  </a:moveTo>
                  <a:cubicBezTo>
                    <a:pt x="7077898" y="1126229"/>
                    <a:pt x="7081663" y="1129994"/>
                    <a:pt x="7086279" y="1129994"/>
                  </a:cubicBezTo>
                  <a:cubicBezTo>
                    <a:pt x="7121016" y="1129994"/>
                    <a:pt x="7253285" y="1129994"/>
                    <a:pt x="7288022" y="1129994"/>
                  </a:cubicBezTo>
                  <a:cubicBezTo>
                    <a:pt x="7290218" y="1129994"/>
                    <a:pt x="7292370" y="1129098"/>
                    <a:pt x="7293938" y="1127529"/>
                  </a:cubicBezTo>
                  <a:cubicBezTo>
                    <a:pt x="7295507" y="1125960"/>
                    <a:pt x="7296403" y="1123808"/>
                    <a:pt x="7296403" y="1121567"/>
                  </a:cubicBezTo>
                  <a:cubicBezTo>
                    <a:pt x="7296403" y="1024072"/>
                    <a:pt x="7296403" y="108601"/>
                    <a:pt x="7296403" y="11060"/>
                  </a:cubicBezTo>
                  <a:cubicBezTo>
                    <a:pt x="7296403" y="6444"/>
                    <a:pt x="7292638" y="2678"/>
                    <a:pt x="7288022" y="2678"/>
                  </a:cubicBezTo>
                  <a:cubicBezTo>
                    <a:pt x="7270407" y="2678"/>
                    <a:pt x="7227782" y="2678"/>
                    <a:pt x="7185470" y="2678"/>
                  </a:cubicBezTo>
                  <a:cubicBezTo>
                    <a:pt x="7156963" y="2678"/>
                    <a:pt x="7129577" y="14019"/>
                    <a:pt x="7109407" y="34191"/>
                  </a:cubicBezTo>
                  <a:cubicBezTo>
                    <a:pt x="7089193" y="54362"/>
                    <a:pt x="7077853" y="81750"/>
                    <a:pt x="7077853" y="110304"/>
                  </a:cubicBezTo>
                  <a:cubicBezTo>
                    <a:pt x="7077853" y="374461"/>
                    <a:pt x="7077898" y="1039312"/>
                    <a:pt x="7077898" y="1121567"/>
                  </a:cubicBezTo>
                  <a:close/>
                  <a:moveTo>
                    <a:pt x="1164701" y="960330"/>
                  </a:moveTo>
                  <a:cubicBezTo>
                    <a:pt x="1077285" y="960330"/>
                    <a:pt x="1019851" y="890627"/>
                    <a:pt x="1007296" y="788738"/>
                  </a:cubicBezTo>
                  <a:cubicBezTo>
                    <a:pt x="990237" y="650317"/>
                    <a:pt x="1051930" y="545963"/>
                    <a:pt x="1165431" y="545963"/>
                  </a:cubicBezTo>
                  <a:cubicBezTo>
                    <a:pt x="1253596" y="545963"/>
                    <a:pt x="1311958" y="616249"/>
                    <a:pt x="1324607" y="718900"/>
                  </a:cubicBezTo>
                  <a:cubicBezTo>
                    <a:pt x="1341755" y="858038"/>
                    <a:pt x="1278969" y="960330"/>
                    <a:pt x="1164714" y="960330"/>
                  </a:cubicBezTo>
                  <a:lnTo>
                    <a:pt x="1164701" y="960330"/>
                  </a:lnTo>
                  <a:close/>
                  <a:moveTo>
                    <a:pt x="3425470" y="956072"/>
                  </a:moveTo>
                  <a:cubicBezTo>
                    <a:pt x="3324307" y="956072"/>
                    <a:pt x="3268818" y="871531"/>
                    <a:pt x="3260929" y="791338"/>
                  </a:cubicBezTo>
                  <a:lnTo>
                    <a:pt x="3260929" y="721724"/>
                  </a:lnTo>
                  <a:cubicBezTo>
                    <a:pt x="3265053" y="633462"/>
                    <a:pt x="3329193" y="550177"/>
                    <a:pt x="3421794" y="550177"/>
                  </a:cubicBezTo>
                  <a:cubicBezTo>
                    <a:pt x="3506642" y="550177"/>
                    <a:pt x="3564731" y="616608"/>
                    <a:pt x="3577460" y="719976"/>
                  </a:cubicBezTo>
                  <a:cubicBezTo>
                    <a:pt x="3594716" y="859697"/>
                    <a:pt x="3531518" y="956072"/>
                    <a:pt x="3425470" y="956072"/>
                  </a:cubicBezTo>
                  <a:lnTo>
                    <a:pt x="3425470" y="956072"/>
                  </a:lnTo>
                  <a:close/>
                  <a:moveTo>
                    <a:pt x="4276947" y="956072"/>
                  </a:moveTo>
                  <a:cubicBezTo>
                    <a:pt x="4192817" y="956072"/>
                    <a:pt x="4133876" y="888789"/>
                    <a:pt x="4121237" y="786228"/>
                  </a:cubicBezTo>
                  <a:cubicBezTo>
                    <a:pt x="4103935" y="645700"/>
                    <a:pt x="4167851" y="550177"/>
                    <a:pt x="4273272" y="550177"/>
                  </a:cubicBezTo>
                  <a:cubicBezTo>
                    <a:pt x="4375286" y="550177"/>
                    <a:pt x="4438036" y="638931"/>
                    <a:pt x="4438081" y="728448"/>
                  </a:cubicBezTo>
                  <a:lnTo>
                    <a:pt x="4439336" y="726969"/>
                  </a:lnTo>
                  <a:lnTo>
                    <a:pt x="4437768" y="787572"/>
                  </a:lnTo>
                  <a:cubicBezTo>
                    <a:pt x="4431178" y="869200"/>
                    <a:pt x="4372417" y="956027"/>
                    <a:pt x="4276947" y="956027"/>
                  </a:cubicBezTo>
                  <a:lnTo>
                    <a:pt x="4276947" y="956072"/>
                  </a:lnTo>
                  <a:close/>
                  <a:moveTo>
                    <a:pt x="6501043" y="956072"/>
                  </a:moveTo>
                  <a:cubicBezTo>
                    <a:pt x="6416913" y="956072"/>
                    <a:pt x="6357972" y="888789"/>
                    <a:pt x="6345333" y="786228"/>
                  </a:cubicBezTo>
                  <a:cubicBezTo>
                    <a:pt x="6328032" y="645700"/>
                    <a:pt x="6391947" y="550177"/>
                    <a:pt x="6497368" y="550177"/>
                  </a:cubicBezTo>
                  <a:cubicBezTo>
                    <a:pt x="6599337" y="550177"/>
                    <a:pt x="6662132" y="638931"/>
                    <a:pt x="6662177" y="728448"/>
                  </a:cubicBezTo>
                  <a:lnTo>
                    <a:pt x="6663432" y="726969"/>
                  </a:lnTo>
                  <a:lnTo>
                    <a:pt x="6661863" y="787572"/>
                  </a:lnTo>
                  <a:cubicBezTo>
                    <a:pt x="6655275" y="869200"/>
                    <a:pt x="6596513" y="956027"/>
                    <a:pt x="6501043" y="956027"/>
                  </a:cubicBezTo>
                  <a:lnTo>
                    <a:pt x="6501043" y="956072"/>
                  </a:lnTo>
                  <a:close/>
                  <a:moveTo>
                    <a:pt x="5998503" y="120749"/>
                  </a:moveTo>
                  <a:cubicBezTo>
                    <a:pt x="5989807" y="50014"/>
                    <a:pt x="5930687" y="-1132"/>
                    <a:pt x="5858390" y="-1132"/>
                  </a:cubicBezTo>
                  <a:cubicBezTo>
                    <a:pt x="5773677" y="-1132"/>
                    <a:pt x="5707789" y="63865"/>
                    <a:pt x="5718412" y="150064"/>
                  </a:cubicBezTo>
                  <a:cubicBezTo>
                    <a:pt x="5727107" y="220799"/>
                    <a:pt x="5786048" y="270331"/>
                    <a:pt x="5857718" y="270331"/>
                  </a:cubicBezTo>
                  <a:cubicBezTo>
                    <a:pt x="5942206" y="270331"/>
                    <a:pt x="6009260" y="207800"/>
                    <a:pt x="5998503" y="120749"/>
                  </a:cubicBezTo>
                  <a:close/>
                </a:path>
              </a:pathLst>
            </a:custGeom>
            <a:solidFill>
              <a:srgbClr val="0082FF"/>
            </a:solidFill>
            <a:ln w="448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8322335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logo-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>
          <a:xfrm>
            <a:off x="1791167" y="3470910"/>
            <a:ext cx="8622370" cy="1143000"/>
          </a:xfrm>
          <a:prstGeom prst="rect">
            <a:avLst/>
          </a:prstGeom>
        </p:spPr>
        <p:txBody>
          <a:bodyPr bIns="108000" anchor="ctr"/>
          <a:lstStyle>
            <a:lvl1pPr algn="ctr">
              <a:defRPr lang="fr-FR" sz="5499" b="0" i="0" cap="none" baseline="0" dirty="0" smtClean="0">
                <a:solidFill>
                  <a:schemeClr val="tx1"/>
                </a:solidFill>
                <a:latin typeface="Barlow Semi Condensed Medium" pitchFamily="2" charset="77"/>
              </a:defRPr>
            </a:lvl1pPr>
          </a:lstStyle>
          <a:p>
            <a:r>
              <a:rPr lang="fr-FR" err="1"/>
              <a:t>Presentation</a:t>
            </a:r>
            <a:r>
              <a:rPr lang="fr-FR"/>
              <a:t> </a:t>
            </a:r>
            <a:r>
              <a:rPr lang="fr-FR" err="1"/>
              <a:t>Title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1778464" y="4313590"/>
            <a:ext cx="8649809" cy="943575"/>
          </a:xfrm>
          <a:prstGeom prst="rect">
            <a:avLst/>
          </a:prstGeom>
        </p:spPr>
        <p:txBody>
          <a:bodyPr tIns="108000" anchor="t"/>
          <a:lstStyle>
            <a:lvl1pPr marL="0" marR="0" indent="0" algn="ctr" defTabSz="457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5499" cap="none" baseline="0" dirty="0" smtClean="0">
                <a:solidFill>
                  <a:schemeClr val="tx1"/>
                </a:solidFill>
                <a:latin typeface="Barlow Semi Condensed Medium" pitchFamily="2" charset="77"/>
              </a:defRPr>
            </a:lvl1pPr>
            <a:lvl2pPr marL="22854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083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623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164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2705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246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599787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328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fr-FR" err="1"/>
              <a:t>With</a:t>
            </a:r>
            <a:r>
              <a:rPr lang="fr-FR"/>
              <a:t> second line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C2910DC0-E262-EDBF-4EF3-4483B67F1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2731" y="2530312"/>
            <a:ext cx="179122" cy="1790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F59E5D-4BBC-188C-C0FA-7108EE7480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14612" y="1334841"/>
            <a:ext cx="1362776" cy="194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77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-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 44">
            <a:extLst>
              <a:ext uri="{FF2B5EF4-FFF2-40B4-BE49-F238E27FC236}">
                <a16:creationId xmlns:a16="http://schemas.microsoft.com/office/drawing/2014/main" id="{964663DB-D63B-96EB-1A4F-B0C07DA358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2731" y="2530312"/>
            <a:ext cx="179122" cy="17908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4C6D3E-D87C-86A4-88BC-8EAE25135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01623" y="1321639"/>
            <a:ext cx="1806364" cy="25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9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297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solidFill>
          <a:srgbClr val="008A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2FDA8F-66BD-EF89-7FDA-5F634000FD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245" y="1601037"/>
            <a:ext cx="8482275" cy="3655926"/>
          </a:xfrm>
        </p:spPr>
        <p:txBody>
          <a:bodyPr lIns="0" tIns="0" rIns="0" bIns="0" anchor="ctr">
            <a:norm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PK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701AB9-138E-BC4A-2012-E0D308278D02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3A5C0F-D2D9-2EE0-1E76-2F450D158D2B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F73681D-E269-1530-E53C-FC979FE7E688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C99DC5-A785-8717-BE2E-A8297DA4F915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804B90-EBA8-E688-7DA2-F6F5CA6BAE2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6509360D-24D1-8043-0AAC-7C60EB0FD1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0714"/>
          <a:stretch>
            <a:fillRect/>
          </a:stretch>
        </p:blipFill>
        <p:spPr>
          <a:xfrm>
            <a:off x="6096000" y="23986"/>
            <a:ext cx="6096000" cy="4442723"/>
          </a:xfrm>
          <a:custGeom>
            <a:avLst/>
            <a:gdLst>
              <a:gd name="connsiteX0" fmla="*/ 0 w 6096000"/>
              <a:gd name="connsiteY0" fmla="*/ 0 h 4442723"/>
              <a:gd name="connsiteX1" fmla="*/ 6096000 w 6096000"/>
              <a:gd name="connsiteY1" fmla="*/ 0 h 4442723"/>
              <a:gd name="connsiteX2" fmla="*/ 6096000 w 6096000"/>
              <a:gd name="connsiteY2" fmla="*/ 4442723 h 4442723"/>
              <a:gd name="connsiteX3" fmla="*/ 0 w 6096000"/>
              <a:gd name="connsiteY3" fmla="*/ 4442723 h 4442723"/>
              <a:gd name="connsiteX4" fmla="*/ 0 w 6096000"/>
              <a:gd name="connsiteY4" fmla="*/ 0 h 444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4442723">
                <a:moveTo>
                  <a:pt x="0" y="0"/>
                </a:moveTo>
                <a:lnTo>
                  <a:pt x="6096000" y="0"/>
                </a:lnTo>
                <a:lnTo>
                  <a:pt x="6096000" y="4442723"/>
                </a:lnTo>
                <a:lnTo>
                  <a:pt x="0" y="44427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839C04A-5BA4-7376-D6F4-426571DE9A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9144"/>
          <a:stretch>
            <a:fillRect/>
          </a:stretch>
        </p:blipFill>
        <p:spPr>
          <a:xfrm>
            <a:off x="4361233" y="5454112"/>
            <a:ext cx="6804966" cy="1403888"/>
          </a:xfrm>
          <a:custGeom>
            <a:avLst/>
            <a:gdLst>
              <a:gd name="connsiteX0" fmla="*/ 0 w 6804966"/>
              <a:gd name="connsiteY0" fmla="*/ 0 h 1403888"/>
              <a:gd name="connsiteX1" fmla="*/ 6804966 w 6804966"/>
              <a:gd name="connsiteY1" fmla="*/ 0 h 1403888"/>
              <a:gd name="connsiteX2" fmla="*/ 6804966 w 6804966"/>
              <a:gd name="connsiteY2" fmla="*/ 1403888 h 1403888"/>
              <a:gd name="connsiteX3" fmla="*/ 0 w 6804966"/>
              <a:gd name="connsiteY3" fmla="*/ 1403888 h 1403888"/>
              <a:gd name="connsiteX4" fmla="*/ 0 w 6804966"/>
              <a:gd name="connsiteY4" fmla="*/ 0 h 140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966" h="1403888">
                <a:moveTo>
                  <a:pt x="0" y="0"/>
                </a:moveTo>
                <a:lnTo>
                  <a:pt x="6804966" y="0"/>
                </a:lnTo>
                <a:lnTo>
                  <a:pt x="6804966" y="1403888"/>
                </a:lnTo>
                <a:lnTo>
                  <a:pt x="0" y="14038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D7E4120-C45D-A1A1-9DC4-90EEE78DD3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4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1A6E18-0428-38C8-63F4-74FBA367FEB0}"/>
              </a:ext>
            </a:extLst>
          </p:cNvPr>
          <p:cNvSpPr/>
          <p:nvPr userDrawn="1"/>
        </p:nvSpPr>
        <p:spPr>
          <a:xfrm>
            <a:off x="-3250386" y="2743200"/>
            <a:ext cx="16341546" cy="5866502"/>
          </a:xfrm>
          <a:custGeom>
            <a:avLst/>
            <a:gdLst>
              <a:gd name="connsiteX0" fmla="*/ 1975299 w 1978623"/>
              <a:gd name="connsiteY0" fmla="*/ 493940 h 710312"/>
              <a:gd name="connsiteX1" fmla="*/ 1975299 w 1978623"/>
              <a:gd name="connsiteY1" fmla="*/ 702894 h 710312"/>
              <a:gd name="connsiteX2" fmla="*/ 1971974 w 1978623"/>
              <a:gd name="connsiteY2" fmla="*/ 704395 h 710312"/>
              <a:gd name="connsiteX3" fmla="*/ 1267452 w 1978623"/>
              <a:gd name="connsiteY3" fmla="*/ 636603 h 710312"/>
              <a:gd name="connsiteX4" fmla="*/ 1264127 w 1978623"/>
              <a:gd name="connsiteY4" fmla="*/ 633922 h 710312"/>
              <a:gd name="connsiteX5" fmla="*/ 1264127 w 1978623"/>
              <a:gd name="connsiteY5" fmla="*/ 424968 h 710312"/>
              <a:gd name="connsiteX6" fmla="*/ 1267452 w 1978623"/>
              <a:gd name="connsiteY6" fmla="*/ 420892 h 710312"/>
              <a:gd name="connsiteX7" fmla="*/ 1645028 w 1978623"/>
              <a:gd name="connsiteY7" fmla="*/ 389785 h 710312"/>
              <a:gd name="connsiteX8" fmla="*/ 1971974 w 1978623"/>
              <a:gd name="connsiteY8" fmla="*/ 488684 h 710312"/>
              <a:gd name="connsiteX9" fmla="*/ 1975299 w 1978623"/>
              <a:gd name="connsiteY9" fmla="*/ 493940 h 710312"/>
              <a:gd name="connsiteX10" fmla="*/ 883119 w 1978623"/>
              <a:gd name="connsiteY10" fmla="*/ 514964 h 710312"/>
              <a:gd name="connsiteX11" fmla="*/ 883119 w 1978623"/>
              <a:gd name="connsiteY11" fmla="*/ 305903 h 710312"/>
              <a:gd name="connsiteX12" fmla="*/ 886444 w 1978623"/>
              <a:gd name="connsiteY12" fmla="*/ 301612 h 710312"/>
              <a:gd name="connsiteX13" fmla="*/ 1194940 w 1978623"/>
              <a:gd name="connsiteY13" fmla="*/ 218374 h 710312"/>
              <a:gd name="connsiteX14" fmla="*/ 1638270 w 1978623"/>
              <a:gd name="connsiteY14" fmla="*/ 170104 h 710312"/>
              <a:gd name="connsiteX15" fmla="*/ 1641595 w 1978623"/>
              <a:gd name="connsiteY15" fmla="*/ 173752 h 710312"/>
              <a:gd name="connsiteX16" fmla="*/ 1641595 w 1978623"/>
              <a:gd name="connsiteY16" fmla="*/ 382705 h 710312"/>
              <a:gd name="connsiteX17" fmla="*/ 1638270 w 1978623"/>
              <a:gd name="connsiteY17" fmla="*/ 385816 h 710312"/>
              <a:gd name="connsiteX18" fmla="*/ 1260694 w 1978623"/>
              <a:gd name="connsiteY18" fmla="*/ 418961 h 710312"/>
              <a:gd name="connsiteX19" fmla="*/ 886551 w 1978623"/>
              <a:gd name="connsiteY19" fmla="*/ 517324 h 710312"/>
              <a:gd name="connsiteX20" fmla="*/ 883119 w 1978623"/>
              <a:gd name="connsiteY20" fmla="*/ 514964 h 710312"/>
              <a:gd name="connsiteX21" fmla="*/ 3325 w 1978623"/>
              <a:gd name="connsiteY21" fmla="*/ 268467 h 710312"/>
              <a:gd name="connsiteX22" fmla="*/ 3325 w 1978623"/>
              <a:gd name="connsiteY22" fmla="*/ 62839 h 710312"/>
              <a:gd name="connsiteX23" fmla="*/ 6650 w 1978623"/>
              <a:gd name="connsiteY23" fmla="*/ 61337 h 710312"/>
              <a:gd name="connsiteX24" fmla="*/ 1188183 w 1978623"/>
              <a:gd name="connsiteY24" fmla="*/ 4379 h 710312"/>
              <a:gd name="connsiteX25" fmla="*/ 1191508 w 1978623"/>
              <a:gd name="connsiteY25" fmla="*/ 6953 h 710312"/>
              <a:gd name="connsiteX26" fmla="*/ 1191508 w 1978623"/>
              <a:gd name="connsiteY26" fmla="*/ 212582 h 710312"/>
              <a:gd name="connsiteX27" fmla="*/ 1188183 w 1978623"/>
              <a:gd name="connsiteY27" fmla="*/ 216765 h 710312"/>
              <a:gd name="connsiteX28" fmla="*/ 879687 w 1978623"/>
              <a:gd name="connsiteY28" fmla="*/ 300218 h 710312"/>
              <a:gd name="connsiteX29" fmla="*/ 6650 w 1978623"/>
              <a:gd name="connsiteY29" fmla="*/ 273723 h 710312"/>
              <a:gd name="connsiteX30" fmla="*/ 3325 w 1978623"/>
              <a:gd name="connsiteY30" fmla="*/ 268467 h 710312"/>
              <a:gd name="connsiteX31" fmla="*/ 1641595 w 1978623"/>
              <a:gd name="connsiteY31" fmla="*/ 167101 h 710312"/>
              <a:gd name="connsiteX32" fmla="*/ 1198266 w 1978623"/>
              <a:gd name="connsiteY32" fmla="*/ 214298 h 710312"/>
              <a:gd name="connsiteX33" fmla="*/ 1194940 w 1978623"/>
              <a:gd name="connsiteY33" fmla="*/ 211724 h 710312"/>
              <a:gd name="connsiteX34" fmla="*/ 1194940 w 1978623"/>
              <a:gd name="connsiteY34" fmla="*/ 2663 h 710312"/>
              <a:gd name="connsiteX35" fmla="*/ 1191615 w 1978623"/>
              <a:gd name="connsiteY35" fmla="*/ 88 h 710312"/>
              <a:gd name="connsiteX36" fmla="*/ 3325 w 1978623"/>
              <a:gd name="connsiteY36" fmla="*/ 56081 h 710312"/>
              <a:gd name="connsiteX37" fmla="*/ 0 w 1978623"/>
              <a:gd name="connsiteY37" fmla="*/ 57583 h 710312"/>
              <a:gd name="connsiteX38" fmla="*/ 0 w 1978623"/>
              <a:gd name="connsiteY38" fmla="*/ 269969 h 710312"/>
              <a:gd name="connsiteX39" fmla="*/ 3325 w 1978623"/>
              <a:gd name="connsiteY39" fmla="*/ 275225 h 710312"/>
              <a:gd name="connsiteX40" fmla="*/ 876361 w 1978623"/>
              <a:gd name="connsiteY40" fmla="*/ 304509 h 710312"/>
              <a:gd name="connsiteX41" fmla="*/ 879794 w 1978623"/>
              <a:gd name="connsiteY41" fmla="*/ 306976 h 710312"/>
              <a:gd name="connsiteX42" fmla="*/ 879794 w 1978623"/>
              <a:gd name="connsiteY42" fmla="*/ 519362 h 710312"/>
              <a:gd name="connsiteX43" fmla="*/ 883119 w 1978623"/>
              <a:gd name="connsiteY43" fmla="*/ 521829 h 710312"/>
              <a:gd name="connsiteX44" fmla="*/ 1257262 w 1978623"/>
              <a:gd name="connsiteY44" fmla="*/ 423252 h 710312"/>
              <a:gd name="connsiteX45" fmla="*/ 1260587 w 1978623"/>
              <a:gd name="connsiteY45" fmla="*/ 425933 h 710312"/>
              <a:gd name="connsiteX46" fmla="*/ 1260587 w 1978623"/>
              <a:gd name="connsiteY46" fmla="*/ 638319 h 710312"/>
              <a:gd name="connsiteX47" fmla="*/ 1264020 w 1978623"/>
              <a:gd name="connsiteY47" fmla="*/ 641001 h 710312"/>
              <a:gd name="connsiteX48" fmla="*/ 1975299 w 1978623"/>
              <a:gd name="connsiteY48" fmla="*/ 709866 h 710312"/>
              <a:gd name="connsiteX49" fmla="*/ 1978624 w 1978623"/>
              <a:gd name="connsiteY49" fmla="*/ 708364 h 710312"/>
              <a:gd name="connsiteX50" fmla="*/ 1978624 w 1978623"/>
              <a:gd name="connsiteY50" fmla="*/ 492653 h 710312"/>
              <a:gd name="connsiteX51" fmla="*/ 1975299 w 1978623"/>
              <a:gd name="connsiteY51" fmla="*/ 487397 h 710312"/>
              <a:gd name="connsiteX52" fmla="*/ 1648353 w 1978623"/>
              <a:gd name="connsiteY52" fmla="*/ 386996 h 710312"/>
              <a:gd name="connsiteX53" fmla="*/ 1645028 w 1978623"/>
              <a:gd name="connsiteY53" fmla="*/ 383349 h 710312"/>
              <a:gd name="connsiteX54" fmla="*/ 1645028 w 1978623"/>
              <a:gd name="connsiteY54" fmla="*/ 170963 h 710312"/>
              <a:gd name="connsiteX55" fmla="*/ 1641595 w 1978623"/>
              <a:gd name="connsiteY55" fmla="*/ 167101 h 71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978623" h="710312">
                <a:moveTo>
                  <a:pt x="1975299" y="493940"/>
                </a:moveTo>
                <a:lnTo>
                  <a:pt x="1975299" y="702894"/>
                </a:lnTo>
                <a:cubicBezTo>
                  <a:pt x="1975299" y="704824"/>
                  <a:pt x="1973797" y="705468"/>
                  <a:pt x="1971974" y="704395"/>
                </a:cubicBezTo>
                <a:cubicBezTo>
                  <a:pt x="1737169" y="575998"/>
                  <a:pt x="1502257" y="586617"/>
                  <a:pt x="1267452" y="636603"/>
                </a:cubicBezTo>
                <a:cubicBezTo>
                  <a:pt x="1265628" y="637032"/>
                  <a:pt x="1264020" y="635852"/>
                  <a:pt x="1264127" y="633922"/>
                </a:cubicBezTo>
                <a:lnTo>
                  <a:pt x="1264127" y="424968"/>
                </a:lnTo>
                <a:cubicBezTo>
                  <a:pt x="1264127" y="423037"/>
                  <a:pt x="1265628" y="421214"/>
                  <a:pt x="1267452" y="420892"/>
                </a:cubicBezTo>
                <a:cubicBezTo>
                  <a:pt x="1393275" y="394075"/>
                  <a:pt x="1519205" y="378629"/>
                  <a:pt x="1645028" y="389785"/>
                </a:cubicBezTo>
                <a:cubicBezTo>
                  <a:pt x="1754009" y="399439"/>
                  <a:pt x="1862992" y="429044"/>
                  <a:pt x="1971974" y="488684"/>
                </a:cubicBezTo>
                <a:cubicBezTo>
                  <a:pt x="1973797" y="489756"/>
                  <a:pt x="1975299" y="492116"/>
                  <a:pt x="1975299" y="493940"/>
                </a:cubicBezTo>
                <a:moveTo>
                  <a:pt x="883119" y="514964"/>
                </a:moveTo>
                <a:lnTo>
                  <a:pt x="883119" y="305903"/>
                </a:lnTo>
                <a:cubicBezTo>
                  <a:pt x="883119" y="304079"/>
                  <a:pt x="884621" y="302149"/>
                  <a:pt x="886444" y="301612"/>
                </a:cubicBezTo>
                <a:cubicBezTo>
                  <a:pt x="989205" y="273831"/>
                  <a:pt x="1092073" y="243260"/>
                  <a:pt x="1194940" y="218374"/>
                </a:cubicBezTo>
                <a:cubicBezTo>
                  <a:pt x="1342646" y="182440"/>
                  <a:pt x="1490458" y="158091"/>
                  <a:pt x="1638270" y="170104"/>
                </a:cubicBezTo>
                <a:cubicBezTo>
                  <a:pt x="1640093" y="170212"/>
                  <a:pt x="1641595" y="171928"/>
                  <a:pt x="1641595" y="173752"/>
                </a:cubicBezTo>
                <a:lnTo>
                  <a:pt x="1641595" y="382705"/>
                </a:lnTo>
                <a:cubicBezTo>
                  <a:pt x="1641595" y="384529"/>
                  <a:pt x="1640093" y="385923"/>
                  <a:pt x="1638270" y="385816"/>
                </a:cubicBezTo>
                <a:cubicBezTo>
                  <a:pt x="1512447" y="375626"/>
                  <a:pt x="1386517" y="391823"/>
                  <a:pt x="1260694" y="418961"/>
                </a:cubicBezTo>
                <a:cubicBezTo>
                  <a:pt x="1135944" y="445885"/>
                  <a:pt x="1011194" y="483642"/>
                  <a:pt x="886551" y="517324"/>
                </a:cubicBezTo>
                <a:cubicBezTo>
                  <a:pt x="884621" y="517967"/>
                  <a:pt x="883119" y="516787"/>
                  <a:pt x="883119" y="514964"/>
                </a:cubicBezTo>
                <a:moveTo>
                  <a:pt x="3325" y="268467"/>
                </a:moveTo>
                <a:lnTo>
                  <a:pt x="3325" y="62839"/>
                </a:lnTo>
                <a:cubicBezTo>
                  <a:pt x="3325" y="61015"/>
                  <a:pt x="4827" y="60264"/>
                  <a:pt x="6650" y="61337"/>
                </a:cubicBezTo>
                <a:cubicBezTo>
                  <a:pt x="400530" y="276619"/>
                  <a:pt x="794303" y="100918"/>
                  <a:pt x="1188183" y="4379"/>
                </a:cubicBezTo>
                <a:cubicBezTo>
                  <a:pt x="1190006" y="3950"/>
                  <a:pt x="1191615" y="5022"/>
                  <a:pt x="1191508" y="6953"/>
                </a:cubicBezTo>
                <a:lnTo>
                  <a:pt x="1191508" y="212582"/>
                </a:lnTo>
                <a:cubicBezTo>
                  <a:pt x="1191508" y="214405"/>
                  <a:pt x="1190006" y="216336"/>
                  <a:pt x="1188183" y="216765"/>
                </a:cubicBezTo>
                <a:cubicBezTo>
                  <a:pt x="1085315" y="241973"/>
                  <a:pt x="982554" y="272543"/>
                  <a:pt x="879687" y="300218"/>
                </a:cubicBezTo>
                <a:cubicBezTo>
                  <a:pt x="588674" y="378415"/>
                  <a:pt x="297662" y="432906"/>
                  <a:pt x="6650" y="273723"/>
                </a:cubicBezTo>
                <a:cubicBezTo>
                  <a:pt x="4827" y="272651"/>
                  <a:pt x="3325" y="270291"/>
                  <a:pt x="3325" y="268467"/>
                </a:cubicBezTo>
                <a:moveTo>
                  <a:pt x="1641595" y="167101"/>
                </a:moveTo>
                <a:cubicBezTo>
                  <a:pt x="1493783" y="154551"/>
                  <a:pt x="1346078" y="178578"/>
                  <a:pt x="1198266" y="214298"/>
                </a:cubicBezTo>
                <a:cubicBezTo>
                  <a:pt x="1196442" y="214727"/>
                  <a:pt x="1194940" y="213654"/>
                  <a:pt x="1194940" y="211724"/>
                </a:cubicBezTo>
                <a:lnTo>
                  <a:pt x="1194940" y="2663"/>
                </a:lnTo>
                <a:cubicBezTo>
                  <a:pt x="1194940" y="839"/>
                  <a:pt x="1193439" y="-341"/>
                  <a:pt x="1191615" y="88"/>
                </a:cubicBezTo>
                <a:cubicBezTo>
                  <a:pt x="795483" y="96735"/>
                  <a:pt x="399458" y="274903"/>
                  <a:pt x="3325" y="56081"/>
                </a:cubicBezTo>
                <a:cubicBezTo>
                  <a:pt x="1502" y="55116"/>
                  <a:pt x="0" y="55759"/>
                  <a:pt x="0" y="57583"/>
                </a:cubicBezTo>
                <a:lnTo>
                  <a:pt x="0" y="269969"/>
                </a:lnTo>
                <a:cubicBezTo>
                  <a:pt x="0" y="271792"/>
                  <a:pt x="1502" y="274152"/>
                  <a:pt x="3325" y="275225"/>
                </a:cubicBezTo>
                <a:cubicBezTo>
                  <a:pt x="294337" y="436016"/>
                  <a:pt x="585349" y="382491"/>
                  <a:pt x="876361" y="304509"/>
                </a:cubicBezTo>
                <a:cubicBezTo>
                  <a:pt x="878185" y="303972"/>
                  <a:pt x="879794" y="305152"/>
                  <a:pt x="879794" y="306976"/>
                </a:cubicBezTo>
                <a:cubicBezTo>
                  <a:pt x="879794" y="377771"/>
                  <a:pt x="879794" y="448566"/>
                  <a:pt x="879794" y="519362"/>
                </a:cubicBezTo>
                <a:cubicBezTo>
                  <a:pt x="879794" y="521185"/>
                  <a:pt x="881295" y="522365"/>
                  <a:pt x="883119" y="521829"/>
                </a:cubicBezTo>
                <a:cubicBezTo>
                  <a:pt x="1007869" y="488255"/>
                  <a:pt x="1132512" y="450390"/>
                  <a:pt x="1257262" y="423252"/>
                </a:cubicBezTo>
                <a:cubicBezTo>
                  <a:pt x="1259085" y="422823"/>
                  <a:pt x="1260587" y="424003"/>
                  <a:pt x="1260587" y="425933"/>
                </a:cubicBezTo>
                <a:cubicBezTo>
                  <a:pt x="1260587" y="496729"/>
                  <a:pt x="1260587" y="567524"/>
                  <a:pt x="1260587" y="638319"/>
                </a:cubicBezTo>
                <a:cubicBezTo>
                  <a:pt x="1260587" y="640143"/>
                  <a:pt x="1262089" y="641323"/>
                  <a:pt x="1264020" y="641001"/>
                </a:cubicBezTo>
                <a:cubicBezTo>
                  <a:pt x="1501077" y="590157"/>
                  <a:pt x="1738242" y="578894"/>
                  <a:pt x="1975299" y="709866"/>
                </a:cubicBezTo>
                <a:cubicBezTo>
                  <a:pt x="1977122" y="710831"/>
                  <a:pt x="1978624" y="710188"/>
                  <a:pt x="1978624" y="708364"/>
                </a:cubicBezTo>
                <a:cubicBezTo>
                  <a:pt x="1978624" y="636496"/>
                  <a:pt x="1978624" y="564521"/>
                  <a:pt x="1978624" y="492653"/>
                </a:cubicBezTo>
                <a:cubicBezTo>
                  <a:pt x="1978624" y="490829"/>
                  <a:pt x="1977122" y="488469"/>
                  <a:pt x="1975299" y="487397"/>
                </a:cubicBezTo>
                <a:cubicBezTo>
                  <a:pt x="1866317" y="427220"/>
                  <a:pt x="1757335" y="396972"/>
                  <a:pt x="1648353" y="386996"/>
                </a:cubicBezTo>
                <a:cubicBezTo>
                  <a:pt x="1646529" y="386781"/>
                  <a:pt x="1645028" y="385172"/>
                  <a:pt x="1645028" y="383349"/>
                </a:cubicBezTo>
                <a:cubicBezTo>
                  <a:pt x="1645028" y="312553"/>
                  <a:pt x="1645028" y="241758"/>
                  <a:pt x="1645028" y="170963"/>
                </a:cubicBezTo>
                <a:cubicBezTo>
                  <a:pt x="1645028" y="168817"/>
                  <a:pt x="1643418" y="167208"/>
                  <a:pt x="1641595" y="167101"/>
                </a:cubicBezTo>
              </a:path>
            </a:pathLst>
          </a:custGeom>
          <a:solidFill>
            <a:schemeClr val="bg2"/>
          </a:solidFill>
          <a:ln w="107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1751F-B4A2-5F78-FA93-54E51C7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205F-730B-9DF0-013A-8ECCF060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25A4F-0D1E-E56B-5EE4-4DF0ABA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C2F4BB7-491A-ACFA-F3DD-B0A6926C55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97032" y="672747"/>
            <a:ext cx="6004368" cy="5502346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5140F7A-AE6B-6F5E-2DD7-D17E01C4BE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898" y="672747"/>
            <a:ext cx="4308622" cy="275625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  <a:endParaRPr lang="en-PK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3707B-29F3-762D-9024-D5255ACAC61D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2A6ACA-C90A-0959-9B55-3C72DDA561CD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EE5C18-98FF-98C6-4A13-FB2A6E0FB295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D7BEEA-BEE3-B4A3-6C82-483C023405AC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8154F3-D1B1-CD4A-04D6-76827B615100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191392C-6ED9-A1A9-F353-A8FD845A2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7707" y="5261465"/>
            <a:ext cx="765786" cy="109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9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B53FF7-496B-C612-4AF6-7DF7E18CF321}"/>
              </a:ext>
            </a:extLst>
          </p:cNvPr>
          <p:cNvSpPr/>
          <p:nvPr userDrawn="1"/>
        </p:nvSpPr>
        <p:spPr>
          <a:xfrm>
            <a:off x="-1" y="3501861"/>
            <a:ext cx="6600825" cy="3356139"/>
          </a:xfrm>
          <a:custGeom>
            <a:avLst/>
            <a:gdLst>
              <a:gd name="connsiteX0" fmla="*/ 1086602 w 1089927"/>
              <a:gd name="connsiteY0" fmla="*/ 284947 h 554165"/>
              <a:gd name="connsiteX1" fmla="*/ 1086602 w 1089927"/>
              <a:gd name="connsiteY1" fmla="*/ 493472 h 554165"/>
              <a:gd name="connsiteX2" fmla="*/ 1083277 w 1089927"/>
              <a:gd name="connsiteY2" fmla="*/ 494652 h 554165"/>
              <a:gd name="connsiteX3" fmla="*/ 380150 w 1089927"/>
              <a:gd name="connsiteY3" fmla="*/ 550001 h 554165"/>
              <a:gd name="connsiteX4" fmla="*/ 376825 w 1089927"/>
              <a:gd name="connsiteY4" fmla="*/ 547427 h 554165"/>
              <a:gd name="connsiteX5" fmla="*/ 376825 w 1089927"/>
              <a:gd name="connsiteY5" fmla="*/ 338902 h 554165"/>
              <a:gd name="connsiteX6" fmla="*/ 380150 w 1089927"/>
              <a:gd name="connsiteY6" fmla="*/ 334719 h 554165"/>
              <a:gd name="connsiteX7" fmla="*/ 763625 w 1089927"/>
              <a:gd name="connsiteY7" fmla="*/ 221553 h 554165"/>
              <a:gd name="connsiteX8" fmla="*/ 1083169 w 1089927"/>
              <a:gd name="connsiteY8" fmla="*/ 279370 h 554165"/>
              <a:gd name="connsiteX9" fmla="*/ 1086602 w 1089927"/>
              <a:gd name="connsiteY9" fmla="*/ 284947 h 554165"/>
              <a:gd name="connsiteX10" fmla="*/ 3433 w 1089927"/>
              <a:gd name="connsiteY10" fmla="*/ 279370 h 554165"/>
              <a:gd name="connsiteX11" fmla="*/ 3433 w 1089927"/>
              <a:gd name="connsiteY11" fmla="*/ 70738 h 554165"/>
              <a:gd name="connsiteX12" fmla="*/ 6758 w 1089927"/>
              <a:gd name="connsiteY12" fmla="*/ 69558 h 554165"/>
              <a:gd name="connsiteX13" fmla="*/ 756974 w 1089927"/>
              <a:gd name="connsiteY13" fmla="*/ 4018 h 554165"/>
              <a:gd name="connsiteX14" fmla="*/ 760300 w 1089927"/>
              <a:gd name="connsiteY14" fmla="*/ 6807 h 554165"/>
              <a:gd name="connsiteX15" fmla="*/ 760300 w 1089927"/>
              <a:gd name="connsiteY15" fmla="*/ 215332 h 554165"/>
              <a:gd name="connsiteX16" fmla="*/ 756974 w 1089927"/>
              <a:gd name="connsiteY16" fmla="*/ 219301 h 554165"/>
              <a:gd name="connsiteX17" fmla="*/ 373499 w 1089927"/>
              <a:gd name="connsiteY17" fmla="*/ 332895 h 554165"/>
              <a:gd name="connsiteX18" fmla="*/ 6758 w 1089927"/>
              <a:gd name="connsiteY18" fmla="*/ 284840 h 554165"/>
              <a:gd name="connsiteX19" fmla="*/ 3433 w 1089927"/>
              <a:gd name="connsiteY19" fmla="*/ 279370 h 554165"/>
              <a:gd name="connsiteX20" fmla="*/ 760300 w 1089927"/>
              <a:gd name="connsiteY20" fmla="*/ 49 h 554165"/>
              <a:gd name="connsiteX21" fmla="*/ 3325 w 1089927"/>
              <a:gd name="connsiteY21" fmla="*/ 63980 h 554165"/>
              <a:gd name="connsiteX22" fmla="*/ 0 w 1089927"/>
              <a:gd name="connsiteY22" fmla="*/ 65053 h 554165"/>
              <a:gd name="connsiteX23" fmla="*/ 0 w 1089927"/>
              <a:gd name="connsiteY23" fmla="*/ 280335 h 554165"/>
              <a:gd name="connsiteX24" fmla="*/ 3325 w 1089927"/>
              <a:gd name="connsiteY24" fmla="*/ 285913 h 554165"/>
              <a:gd name="connsiteX25" fmla="*/ 370067 w 1089927"/>
              <a:gd name="connsiteY25" fmla="*/ 336971 h 554165"/>
              <a:gd name="connsiteX26" fmla="*/ 373392 w 1089927"/>
              <a:gd name="connsiteY26" fmla="*/ 339546 h 554165"/>
              <a:gd name="connsiteX27" fmla="*/ 373392 w 1089927"/>
              <a:gd name="connsiteY27" fmla="*/ 551503 h 554165"/>
              <a:gd name="connsiteX28" fmla="*/ 376717 w 1089927"/>
              <a:gd name="connsiteY28" fmla="*/ 554077 h 554165"/>
              <a:gd name="connsiteX29" fmla="*/ 1086602 w 1089927"/>
              <a:gd name="connsiteY29" fmla="*/ 500122 h 554165"/>
              <a:gd name="connsiteX30" fmla="*/ 1089927 w 1089927"/>
              <a:gd name="connsiteY30" fmla="*/ 499050 h 554165"/>
              <a:gd name="connsiteX31" fmla="*/ 1089927 w 1089927"/>
              <a:gd name="connsiteY31" fmla="*/ 283767 h 554165"/>
              <a:gd name="connsiteX32" fmla="*/ 1086602 w 1089927"/>
              <a:gd name="connsiteY32" fmla="*/ 278190 h 554165"/>
              <a:gd name="connsiteX33" fmla="*/ 766950 w 1089927"/>
              <a:gd name="connsiteY33" fmla="*/ 217584 h 554165"/>
              <a:gd name="connsiteX34" fmla="*/ 763625 w 1089927"/>
              <a:gd name="connsiteY34" fmla="*/ 214795 h 554165"/>
              <a:gd name="connsiteX35" fmla="*/ 763625 w 1089927"/>
              <a:gd name="connsiteY35" fmla="*/ 2838 h 554165"/>
              <a:gd name="connsiteX36" fmla="*/ 760300 w 1089927"/>
              <a:gd name="connsiteY36" fmla="*/ 49 h 55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89927" h="554165">
                <a:moveTo>
                  <a:pt x="1086602" y="284947"/>
                </a:moveTo>
                <a:lnTo>
                  <a:pt x="1086602" y="493472"/>
                </a:lnTo>
                <a:cubicBezTo>
                  <a:pt x="1086602" y="495296"/>
                  <a:pt x="1085100" y="495832"/>
                  <a:pt x="1083277" y="494652"/>
                </a:cubicBezTo>
                <a:cubicBezTo>
                  <a:pt x="848901" y="341369"/>
                  <a:pt x="614525" y="492292"/>
                  <a:pt x="380150" y="550001"/>
                </a:cubicBezTo>
                <a:cubicBezTo>
                  <a:pt x="378327" y="550430"/>
                  <a:pt x="376825" y="549357"/>
                  <a:pt x="376825" y="547427"/>
                </a:cubicBezTo>
                <a:lnTo>
                  <a:pt x="376825" y="338902"/>
                </a:lnTo>
                <a:cubicBezTo>
                  <a:pt x="376825" y="337079"/>
                  <a:pt x="378327" y="335148"/>
                  <a:pt x="380150" y="334719"/>
                </a:cubicBezTo>
                <a:cubicBezTo>
                  <a:pt x="508010" y="303183"/>
                  <a:pt x="635871" y="243972"/>
                  <a:pt x="763625" y="221553"/>
                </a:cubicBezTo>
                <a:cubicBezTo>
                  <a:pt x="870140" y="202889"/>
                  <a:pt x="976655" y="209647"/>
                  <a:pt x="1083169" y="279370"/>
                </a:cubicBezTo>
                <a:cubicBezTo>
                  <a:pt x="1085100" y="280549"/>
                  <a:pt x="1086602" y="283124"/>
                  <a:pt x="1086602" y="284947"/>
                </a:cubicBezTo>
                <a:moveTo>
                  <a:pt x="3433" y="279370"/>
                </a:moveTo>
                <a:lnTo>
                  <a:pt x="3433" y="70738"/>
                </a:lnTo>
                <a:cubicBezTo>
                  <a:pt x="3433" y="68914"/>
                  <a:pt x="4934" y="68378"/>
                  <a:pt x="6758" y="69558"/>
                </a:cubicBezTo>
                <a:cubicBezTo>
                  <a:pt x="256794" y="233138"/>
                  <a:pt x="506938" y="50357"/>
                  <a:pt x="756974" y="4018"/>
                </a:cubicBezTo>
                <a:cubicBezTo>
                  <a:pt x="758798" y="3697"/>
                  <a:pt x="760300" y="4876"/>
                  <a:pt x="760300" y="6807"/>
                </a:cubicBezTo>
                <a:lnTo>
                  <a:pt x="760300" y="215332"/>
                </a:lnTo>
                <a:cubicBezTo>
                  <a:pt x="760300" y="217155"/>
                  <a:pt x="758798" y="218979"/>
                  <a:pt x="756974" y="219301"/>
                </a:cubicBezTo>
                <a:cubicBezTo>
                  <a:pt x="629114" y="243006"/>
                  <a:pt x="501253" y="302432"/>
                  <a:pt x="373499" y="332895"/>
                </a:cubicBezTo>
                <a:cubicBezTo>
                  <a:pt x="251216" y="362071"/>
                  <a:pt x="129040" y="364860"/>
                  <a:pt x="6758" y="284840"/>
                </a:cubicBezTo>
                <a:cubicBezTo>
                  <a:pt x="4934" y="283767"/>
                  <a:pt x="3433" y="281193"/>
                  <a:pt x="3433" y="279370"/>
                </a:cubicBezTo>
                <a:moveTo>
                  <a:pt x="760300" y="49"/>
                </a:moveTo>
                <a:cubicBezTo>
                  <a:pt x="508010" y="45637"/>
                  <a:pt x="255721" y="232280"/>
                  <a:pt x="3325" y="63980"/>
                </a:cubicBezTo>
                <a:cubicBezTo>
                  <a:pt x="1502" y="62800"/>
                  <a:pt x="0" y="63229"/>
                  <a:pt x="0" y="65053"/>
                </a:cubicBezTo>
                <a:lnTo>
                  <a:pt x="0" y="280335"/>
                </a:lnTo>
                <a:cubicBezTo>
                  <a:pt x="0" y="282158"/>
                  <a:pt x="1502" y="284733"/>
                  <a:pt x="3325" y="285913"/>
                </a:cubicBezTo>
                <a:cubicBezTo>
                  <a:pt x="125501" y="367435"/>
                  <a:pt x="247784" y="365611"/>
                  <a:pt x="370067" y="336971"/>
                </a:cubicBezTo>
                <a:cubicBezTo>
                  <a:pt x="371890" y="336542"/>
                  <a:pt x="373392" y="337722"/>
                  <a:pt x="373392" y="339546"/>
                </a:cubicBezTo>
                <a:lnTo>
                  <a:pt x="373392" y="551503"/>
                </a:lnTo>
                <a:cubicBezTo>
                  <a:pt x="373392" y="553326"/>
                  <a:pt x="374894" y="554506"/>
                  <a:pt x="376717" y="554077"/>
                </a:cubicBezTo>
                <a:cubicBezTo>
                  <a:pt x="613345" y="496690"/>
                  <a:pt x="849974" y="342334"/>
                  <a:pt x="1086602" y="500122"/>
                </a:cubicBezTo>
                <a:cubicBezTo>
                  <a:pt x="1088425" y="501410"/>
                  <a:pt x="1089927" y="500873"/>
                  <a:pt x="1089927" y="499050"/>
                </a:cubicBezTo>
                <a:lnTo>
                  <a:pt x="1089927" y="283767"/>
                </a:lnTo>
                <a:cubicBezTo>
                  <a:pt x="1089927" y="281944"/>
                  <a:pt x="1088425" y="279370"/>
                  <a:pt x="1086602" y="278190"/>
                </a:cubicBezTo>
                <a:cubicBezTo>
                  <a:pt x="980087" y="207180"/>
                  <a:pt x="873572" y="199349"/>
                  <a:pt x="766950" y="217584"/>
                </a:cubicBezTo>
                <a:cubicBezTo>
                  <a:pt x="765127" y="217906"/>
                  <a:pt x="763625" y="216619"/>
                  <a:pt x="763625" y="214795"/>
                </a:cubicBezTo>
                <a:lnTo>
                  <a:pt x="763625" y="2838"/>
                </a:lnTo>
                <a:cubicBezTo>
                  <a:pt x="763732" y="1015"/>
                  <a:pt x="762230" y="-272"/>
                  <a:pt x="760300" y="49"/>
                </a:cubicBezTo>
              </a:path>
            </a:pathLst>
          </a:custGeom>
          <a:solidFill>
            <a:schemeClr val="bg1"/>
          </a:solidFill>
          <a:ln w="1072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E5968-2905-C454-33AF-6BF12BEB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91CC7-F91D-B7C9-B70D-9C40F579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AC379-ED50-C3B4-6D84-37BFC6E7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130285B-82B5-9278-8E6F-95383E39C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5052" y="790805"/>
            <a:ext cx="5272731" cy="5276391"/>
          </a:xfrm>
          <a:prstGeom prst="roundRect">
            <a:avLst>
              <a:gd name="adj" fmla="val 3302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734F494-98CC-2310-54EB-C39BD50B71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897" y="2661382"/>
            <a:ext cx="5015865" cy="3497266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0F6BB41B-66D8-A228-F66B-177C5AC0FA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897" y="1962030"/>
            <a:ext cx="5015865" cy="55774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  <a:endParaRPr lang="en-PK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594C68C5-F51B-EA57-4DA8-D96DED972F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3897" y="325499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4A835-C172-A2E2-6ABD-C7961320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5A1A7-5FF0-40E5-07B7-3DD0269A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0FA3-7507-B760-709A-B83A556C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29F05A-C20A-A45B-DA62-273142E2D4A7}"/>
              </a:ext>
            </a:extLst>
          </p:cNvPr>
          <p:cNvSpPr/>
          <p:nvPr userDrawn="1"/>
        </p:nvSpPr>
        <p:spPr>
          <a:xfrm flipH="1">
            <a:off x="0" y="-2"/>
            <a:ext cx="4745066" cy="6858002"/>
          </a:xfrm>
          <a:custGeom>
            <a:avLst/>
            <a:gdLst>
              <a:gd name="connsiteX0" fmla="*/ 4745066 w 4745066"/>
              <a:gd name="connsiteY0" fmla="*/ 0 h 6858002"/>
              <a:gd name="connsiteX1" fmla="*/ 1381793 w 4745066"/>
              <a:gd name="connsiteY1" fmla="*/ 0 h 6858002"/>
              <a:gd name="connsiteX2" fmla="*/ 1381793 w 4745066"/>
              <a:gd name="connsiteY2" fmla="*/ 2 h 6858002"/>
              <a:gd name="connsiteX3" fmla="*/ 1127636 w 4745066"/>
              <a:gd name="connsiteY3" fmla="*/ 2 h 6858002"/>
              <a:gd name="connsiteX4" fmla="*/ 635747 w 4745066"/>
              <a:gd name="connsiteY4" fmla="*/ 491891 h 6858002"/>
              <a:gd name="connsiteX5" fmla="*/ 635747 w 4745066"/>
              <a:gd name="connsiteY5" fmla="*/ 1212786 h 6858002"/>
              <a:gd name="connsiteX6" fmla="*/ 635747 w 4745066"/>
              <a:gd name="connsiteY6" fmla="*/ 2091294 h 6858002"/>
              <a:gd name="connsiteX7" fmla="*/ 635747 w 4745066"/>
              <a:gd name="connsiteY7" fmla="*/ 3601656 h 6858002"/>
              <a:gd name="connsiteX8" fmla="*/ 635747 w 4745066"/>
              <a:gd name="connsiteY8" fmla="*/ 4741046 h 6858002"/>
              <a:gd name="connsiteX9" fmla="*/ 635747 w 4745066"/>
              <a:gd name="connsiteY9" fmla="*/ 6222246 h 6858002"/>
              <a:gd name="connsiteX10" fmla="*/ 128118 w 4745066"/>
              <a:gd name="connsiteY10" fmla="*/ 6845087 h 6858002"/>
              <a:gd name="connsiteX11" fmla="*/ 0 w 4745066"/>
              <a:gd name="connsiteY11" fmla="*/ 6858002 h 6858002"/>
              <a:gd name="connsiteX12" fmla="*/ 4460586 w 4745066"/>
              <a:gd name="connsiteY12" fmla="*/ 6858002 h 6858002"/>
              <a:gd name="connsiteX13" fmla="*/ 4460586 w 4745066"/>
              <a:gd name="connsiteY13" fmla="*/ 6858001 h 6858002"/>
              <a:gd name="connsiteX14" fmla="*/ 4745066 w 4745066"/>
              <a:gd name="connsiteY14" fmla="*/ 6858001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45066" h="6858002">
                <a:moveTo>
                  <a:pt x="4745066" y="0"/>
                </a:moveTo>
                <a:lnTo>
                  <a:pt x="1381793" y="0"/>
                </a:lnTo>
                <a:lnTo>
                  <a:pt x="1381793" y="2"/>
                </a:lnTo>
                <a:lnTo>
                  <a:pt x="1127636" y="2"/>
                </a:lnTo>
                <a:cubicBezTo>
                  <a:pt x="855974" y="2"/>
                  <a:pt x="635747" y="220229"/>
                  <a:pt x="635747" y="491891"/>
                </a:cubicBezTo>
                <a:lnTo>
                  <a:pt x="635747" y="1212786"/>
                </a:lnTo>
                <a:lnTo>
                  <a:pt x="635747" y="2091294"/>
                </a:lnTo>
                <a:lnTo>
                  <a:pt x="635747" y="3601656"/>
                </a:lnTo>
                <a:lnTo>
                  <a:pt x="635747" y="4741046"/>
                </a:lnTo>
                <a:lnTo>
                  <a:pt x="635747" y="6222246"/>
                </a:lnTo>
                <a:cubicBezTo>
                  <a:pt x="635747" y="6529475"/>
                  <a:pt x="417821" y="6785805"/>
                  <a:pt x="128118" y="6845087"/>
                </a:cubicBezTo>
                <a:lnTo>
                  <a:pt x="0" y="6858002"/>
                </a:lnTo>
                <a:lnTo>
                  <a:pt x="4460586" y="6858002"/>
                </a:lnTo>
                <a:lnTo>
                  <a:pt x="4460586" y="6858001"/>
                </a:lnTo>
                <a:lnTo>
                  <a:pt x="4745066" y="68580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F6DE68-350D-4F6F-505E-5911FF90495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5000" y="3518537"/>
            <a:ext cx="3093720" cy="2313303"/>
          </a:xfrm>
        </p:spPr>
        <p:txBody>
          <a:bodyPr lIns="0" tIns="0" rIns="0" bIns="0" anchor="t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41F3A-50F2-1E89-CA35-15F281183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1899921"/>
            <a:ext cx="3093720" cy="1529080"/>
          </a:xfrm>
        </p:spPr>
        <p:txBody>
          <a:bodyPr lIns="0" anchor="b">
            <a:noAutofit/>
          </a:bodyPr>
          <a:lstStyle>
            <a:lvl1pPr>
              <a:lnSpc>
                <a:spcPct val="90000"/>
              </a:lnSpc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Your Title </a:t>
            </a:r>
            <a:br>
              <a:rPr lang="en-US"/>
            </a:br>
            <a:r>
              <a:rPr lang="en-US"/>
              <a:t>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614851-2580-1011-8BA6-7F1957E1B14C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3151E7E-D9D3-1E67-6038-2439704DE597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858EBDF-61FF-BFEF-C4DB-9E7FADFC4E87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5815C11-ED2C-668F-63CD-937494622039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D5DF6EA-DF7F-0586-A1C5-636D4361FAB0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19B92571-F5F7-B92C-3B86-7073ECA63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4A835-C172-A2E2-6ABD-C7961320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5A1A7-5FF0-40E5-07B7-3DD0269A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0FA3-7507-B760-709A-B83A556C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29F05A-C20A-A45B-DA62-273142E2D4A7}"/>
              </a:ext>
            </a:extLst>
          </p:cNvPr>
          <p:cNvSpPr/>
          <p:nvPr userDrawn="1"/>
        </p:nvSpPr>
        <p:spPr>
          <a:xfrm flipH="1">
            <a:off x="0" y="-2"/>
            <a:ext cx="4745066" cy="6858002"/>
          </a:xfrm>
          <a:custGeom>
            <a:avLst/>
            <a:gdLst>
              <a:gd name="connsiteX0" fmla="*/ 4745066 w 4745066"/>
              <a:gd name="connsiteY0" fmla="*/ 0 h 6858002"/>
              <a:gd name="connsiteX1" fmla="*/ 1381793 w 4745066"/>
              <a:gd name="connsiteY1" fmla="*/ 0 h 6858002"/>
              <a:gd name="connsiteX2" fmla="*/ 1381793 w 4745066"/>
              <a:gd name="connsiteY2" fmla="*/ 2 h 6858002"/>
              <a:gd name="connsiteX3" fmla="*/ 1127636 w 4745066"/>
              <a:gd name="connsiteY3" fmla="*/ 2 h 6858002"/>
              <a:gd name="connsiteX4" fmla="*/ 635747 w 4745066"/>
              <a:gd name="connsiteY4" fmla="*/ 491891 h 6858002"/>
              <a:gd name="connsiteX5" fmla="*/ 635747 w 4745066"/>
              <a:gd name="connsiteY5" fmla="*/ 1212786 h 6858002"/>
              <a:gd name="connsiteX6" fmla="*/ 635747 w 4745066"/>
              <a:gd name="connsiteY6" fmla="*/ 2091294 h 6858002"/>
              <a:gd name="connsiteX7" fmla="*/ 635747 w 4745066"/>
              <a:gd name="connsiteY7" fmla="*/ 3601656 h 6858002"/>
              <a:gd name="connsiteX8" fmla="*/ 635747 w 4745066"/>
              <a:gd name="connsiteY8" fmla="*/ 4741046 h 6858002"/>
              <a:gd name="connsiteX9" fmla="*/ 635747 w 4745066"/>
              <a:gd name="connsiteY9" fmla="*/ 6222246 h 6858002"/>
              <a:gd name="connsiteX10" fmla="*/ 128118 w 4745066"/>
              <a:gd name="connsiteY10" fmla="*/ 6845087 h 6858002"/>
              <a:gd name="connsiteX11" fmla="*/ 0 w 4745066"/>
              <a:gd name="connsiteY11" fmla="*/ 6858002 h 6858002"/>
              <a:gd name="connsiteX12" fmla="*/ 4460586 w 4745066"/>
              <a:gd name="connsiteY12" fmla="*/ 6858002 h 6858002"/>
              <a:gd name="connsiteX13" fmla="*/ 4460586 w 4745066"/>
              <a:gd name="connsiteY13" fmla="*/ 6858001 h 6858002"/>
              <a:gd name="connsiteX14" fmla="*/ 4745066 w 4745066"/>
              <a:gd name="connsiteY14" fmla="*/ 6858001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45066" h="6858002">
                <a:moveTo>
                  <a:pt x="4745066" y="0"/>
                </a:moveTo>
                <a:lnTo>
                  <a:pt x="1381793" y="0"/>
                </a:lnTo>
                <a:lnTo>
                  <a:pt x="1381793" y="2"/>
                </a:lnTo>
                <a:lnTo>
                  <a:pt x="1127636" y="2"/>
                </a:lnTo>
                <a:cubicBezTo>
                  <a:pt x="855974" y="2"/>
                  <a:pt x="635747" y="220229"/>
                  <a:pt x="635747" y="491891"/>
                </a:cubicBezTo>
                <a:lnTo>
                  <a:pt x="635747" y="1212786"/>
                </a:lnTo>
                <a:lnTo>
                  <a:pt x="635747" y="2091294"/>
                </a:lnTo>
                <a:lnTo>
                  <a:pt x="635747" y="3601656"/>
                </a:lnTo>
                <a:lnTo>
                  <a:pt x="635747" y="4741046"/>
                </a:lnTo>
                <a:lnTo>
                  <a:pt x="635747" y="6222246"/>
                </a:lnTo>
                <a:cubicBezTo>
                  <a:pt x="635747" y="6529475"/>
                  <a:pt x="417821" y="6785805"/>
                  <a:pt x="128118" y="6845087"/>
                </a:cubicBezTo>
                <a:lnTo>
                  <a:pt x="0" y="6858002"/>
                </a:lnTo>
                <a:lnTo>
                  <a:pt x="4460586" y="6858002"/>
                </a:lnTo>
                <a:lnTo>
                  <a:pt x="4460586" y="6858001"/>
                </a:lnTo>
                <a:lnTo>
                  <a:pt x="4745066" y="68580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F6DE68-350D-4F6F-505E-5911FF90495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5000" y="3518537"/>
            <a:ext cx="3093720" cy="2313303"/>
          </a:xfrm>
        </p:spPr>
        <p:txBody>
          <a:bodyPr lIns="0" tIns="0" rIns="0" bIns="0" anchor="t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41F3A-50F2-1E89-CA35-15F281183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1899921"/>
            <a:ext cx="3093720" cy="1529080"/>
          </a:xfrm>
        </p:spPr>
        <p:txBody>
          <a:bodyPr lIns="0" anchor="b">
            <a:noAutofit/>
          </a:bodyPr>
          <a:lstStyle>
            <a:lvl1pPr>
              <a:lnSpc>
                <a:spcPct val="90000"/>
              </a:lnSpc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Your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64EAF79A-67D1-C0F9-7007-9C956AEB0E10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749800" y="1302326"/>
            <a:ext cx="6565900" cy="505402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505C8B-C2A8-077C-D7BE-62607D99B4D3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1781C77-58E5-935D-3FEF-42A528BA0A0A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45D370-5A57-C9C4-196F-AB157F9C061B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66D0A89-4C6B-1B0D-0169-D79BAAF3FE8B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2A8FD56-A90C-1847-36A5-43163AEF5272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0947B10-DC44-A109-901A-A44029EDCE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0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8F87FF-BA2F-B3DA-3C4B-53491860ACD4}"/>
              </a:ext>
            </a:extLst>
          </p:cNvPr>
          <p:cNvSpPr/>
          <p:nvPr userDrawn="1"/>
        </p:nvSpPr>
        <p:spPr>
          <a:xfrm>
            <a:off x="3581400" y="0"/>
            <a:ext cx="8610600" cy="6858000"/>
          </a:xfrm>
          <a:custGeom>
            <a:avLst/>
            <a:gdLst>
              <a:gd name="connsiteX0" fmla="*/ 1127636 w 8610600"/>
              <a:gd name="connsiteY0" fmla="*/ 0 h 6858000"/>
              <a:gd name="connsiteX1" fmla="*/ 2067505 w 8610600"/>
              <a:gd name="connsiteY1" fmla="*/ 0 h 6858000"/>
              <a:gd name="connsiteX2" fmla="*/ 3782913 w 8610600"/>
              <a:gd name="connsiteY2" fmla="*/ 0 h 6858000"/>
              <a:gd name="connsiteX3" fmla="*/ 3968697 w 8610600"/>
              <a:gd name="connsiteY3" fmla="*/ 0 h 6858000"/>
              <a:gd name="connsiteX4" fmla="*/ 4460586 w 8610600"/>
              <a:gd name="connsiteY4" fmla="*/ 0 h 6858000"/>
              <a:gd name="connsiteX5" fmla="*/ 5423704 w 8610600"/>
              <a:gd name="connsiteY5" fmla="*/ 0 h 6858000"/>
              <a:gd name="connsiteX6" fmla="*/ 6583263 w 8610600"/>
              <a:gd name="connsiteY6" fmla="*/ 0 h 6858000"/>
              <a:gd name="connsiteX7" fmla="*/ 8610600 w 8610600"/>
              <a:gd name="connsiteY7" fmla="*/ 0 h 6858000"/>
              <a:gd name="connsiteX8" fmla="*/ 8610600 w 8610600"/>
              <a:gd name="connsiteY8" fmla="*/ 6858000 h 6858000"/>
              <a:gd name="connsiteX9" fmla="*/ 6583263 w 8610600"/>
              <a:gd name="connsiteY9" fmla="*/ 6858000 h 6858000"/>
              <a:gd name="connsiteX10" fmla="*/ 5423704 w 8610600"/>
              <a:gd name="connsiteY10" fmla="*/ 6858000 h 6858000"/>
              <a:gd name="connsiteX11" fmla="*/ 4460586 w 8610600"/>
              <a:gd name="connsiteY11" fmla="*/ 6858000 h 6858000"/>
              <a:gd name="connsiteX12" fmla="*/ 3782913 w 8610600"/>
              <a:gd name="connsiteY12" fmla="*/ 6858000 h 6858000"/>
              <a:gd name="connsiteX13" fmla="*/ 0 w 8610600"/>
              <a:gd name="connsiteY13" fmla="*/ 6858000 h 6858000"/>
              <a:gd name="connsiteX14" fmla="*/ 128117 w 8610600"/>
              <a:gd name="connsiteY14" fmla="*/ 6845085 h 6858000"/>
              <a:gd name="connsiteX15" fmla="*/ 635747 w 8610600"/>
              <a:gd name="connsiteY15" fmla="*/ 6222244 h 6858000"/>
              <a:gd name="connsiteX16" fmla="*/ 635747 w 8610600"/>
              <a:gd name="connsiteY16" fmla="*/ 4741044 h 6858000"/>
              <a:gd name="connsiteX17" fmla="*/ 635747 w 8610600"/>
              <a:gd name="connsiteY17" fmla="*/ 3601654 h 6858000"/>
              <a:gd name="connsiteX18" fmla="*/ 635747 w 8610600"/>
              <a:gd name="connsiteY18" fmla="*/ 2091292 h 6858000"/>
              <a:gd name="connsiteX19" fmla="*/ 635747 w 8610600"/>
              <a:gd name="connsiteY19" fmla="*/ 1212784 h 6858000"/>
              <a:gd name="connsiteX20" fmla="*/ 635747 w 8610600"/>
              <a:gd name="connsiteY20" fmla="*/ 491889 h 6858000"/>
              <a:gd name="connsiteX21" fmla="*/ 1127636 w 8610600"/>
              <a:gd name="connsiteY2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610600" h="6858000">
                <a:moveTo>
                  <a:pt x="1127636" y="0"/>
                </a:moveTo>
                <a:lnTo>
                  <a:pt x="2067505" y="0"/>
                </a:lnTo>
                <a:lnTo>
                  <a:pt x="3782913" y="0"/>
                </a:lnTo>
                <a:lnTo>
                  <a:pt x="3968697" y="0"/>
                </a:lnTo>
                <a:lnTo>
                  <a:pt x="4460586" y="0"/>
                </a:lnTo>
                <a:lnTo>
                  <a:pt x="5423704" y="0"/>
                </a:lnTo>
                <a:lnTo>
                  <a:pt x="6583263" y="0"/>
                </a:lnTo>
                <a:lnTo>
                  <a:pt x="8610600" y="0"/>
                </a:lnTo>
                <a:lnTo>
                  <a:pt x="8610600" y="6858000"/>
                </a:lnTo>
                <a:lnTo>
                  <a:pt x="6583263" y="6858000"/>
                </a:lnTo>
                <a:lnTo>
                  <a:pt x="5423704" y="6858000"/>
                </a:lnTo>
                <a:lnTo>
                  <a:pt x="4460586" y="6858000"/>
                </a:lnTo>
                <a:lnTo>
                  <a:pt x="3782913" y="6858000"/>
                </a:lnTo>
                <a:lnTo>
                  <a:pt x="0" y="6858000"/>
                </a:lnTo>
                <a:lnTo>
                  <a:pt x="128117" y="6845085"/>
                </a:lnTo>
                <a:cubicBezTo>
                  <a:pt x="417821" y="6785803"/>
                  <a:pt x="635747" y="6529473"/>
                  <a:pt x="635747" y="6222244"/>
                </a:cubicBezTo>
                <a:lnTo>
                  <a:pt x="635747" y="4741044"/>
                </a:lnTo>
                <a:lnTo>
                  <a:pt x="635747" y="3601654"/>
                </a:lnTo>
                <a:lnTo>
                  <a:pt x="635747" y="2091292"/>
                </a:lnTo>
                <a:lnTo>
                  <a:pt x="635747" y="1212784"/>
                </a:lnTo>
                <a:lnTo>
                  <a:pt x="635747" y="491889"/>
                </a:lnTo>
                <a:cubicBezTo>
                  <a:pt x="635747" y="220226"/>
                  <a:pt x="855973" y="0"/>
                  <a:pt x="112763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5EE1259-523B-DB6B-CB47-6F370E197E6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5000" y="3129600"/>
            <a:ext cx="3093720" cy="2783520"/>
          </a:xfrm>
        </p:spPr>
        <p:txBody>
          <a:bodyPr lIns="0" tIns="0" rIns="0" bIns="0" anchor="t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2A430F9-61C0-6AEE-A398-01D2B2325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2008822"/>
            <a:ext cx="3093720" cy="1031241"/>
          </a:xfrm>
        </p:spPr>
        <p:txBody>
          <a:bodyPr lIns="0" anchor="b">
            <a:noAutofit/>
          </a:bodyPr>
          <a:lstStyle>
            <a:lvl1pPr>
              <a:lnSpc>
                <a:spcPct val="90000"/>
              </a:lnSpc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Your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4A835-C172-A2E2-6ABD-C7961320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5A1A7-5FF0-40E5-07B7-3DD0269A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0FA3-7507-B760-709A-B83A556C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70D7E94E-5EBE-14D0-F648-8B3A706D23BC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749800" y="1302326"/>
            <a:ext cx="6565900" cy="505402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97E670-2E1E-F88C-750D-BBB2B9B75046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4758FEE-31CD-4D14-D57C-2EE65C3308EF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4A5C983-B0D7-B005-4592-CB24158A1946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E59E18D-4C6F-7CE7-033A-C236D64EA1EE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9356F7-C4C6-7B53-C6B4-C75E511B6E97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0685229-ED69-84F9-F34D-DC3463B9EE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5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56E394-883D-67E0-B79E-A1AB9854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9FE3C-5A39-B920-F75D-E04120F1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BB0E1-A5E9-3AD6-3EA8-7AFFA40F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611EDC3-BF7F-6022-59EB-966F7E03F224}"/>
              </a:ext>
            </a:extLst>
          </p:cNvPr>
          <p:cNvSpPr/>
          <p:nvPr userDrawn="1"/>
        </p:nvSpPr>
        <p:spPr>
          <a:xfrm>
            <a:off x="5173884" y="0"/>
            <a:ext cx="7018116" cy="6858000"/>
          </a:xfrm>
          <a:custGeom>
            <a:avLst/>
            <a:gdLst>
              <a:gd name="connsiteX0" fmla="*/ 1127636 w 6753146"/>
              <a:gd name="connsiteY0" fmla="*/ 0 h 6858000"/>
              <a:gd name="connsiteX1" fmla="*/ 2067505 w 6753146"/>
              <a:gd name="connsiteY1" fmla="*/ 0 h 6858000"/>
              <a:gd name="connsiteX2" fmla="*/ 3782913 w 6753146"/>
              <a:gd name="connsiteY2" fmla="*/ 0 h 6858000"/>
              <a:gd name="connsiteX3" fmla="*/ 3968697 w 6753146"/>
              <a:gd name="connsiteY3" fmla="*/ 0 h 6858000"/>
              <a:gd name="connsiteX4" fmla="*/ 4460586 w 6753146"/>
              <a:gd name="connsiteY4" fmla="*/ 0 h 6858000"/>
              <a:gd name="connsiteX5" fmla="*/ 5996732 w 6753146"/>
              <a:gd name="connsiteY5" fmla="*/ 0 h 6858000"/>
              <a:gd name="connsiteX6" fmla="*/ 6583263 w 6753146"/>
              <a:gd name="connsiteY6" fmla="*/ 0 h 6858000"/>
              <a:gd name="connsiteX7" fmla="*/ 6753146 w 6753146"/>
              <a:gd name="connsiteY7" fmla="*/ 0 h 6858000"/>
              <a:gd name="connsiteX8" fmla="*/ 6753146 w 6753146"/>
              <a:gd name="connsiteY8" fmla="*/ 6858000 h 6858000"/>
              <a:gd name="connsiteX9" fmla="*/ 6583263 w 6753146"/>
              <a:gd name="connsiteY9" fmla="*/ 6858000 h 6858000"/>
              <a:gd name="connsiteX10" fmla="*/ 5996732 w 6753146"/>
              <a:gd name="connsiteY10" fmla="*/ 6858000 h 6858000"/>
              <a:gd name="connsiteX11" fmla="*/ 4460586 w 6753146"/>
              <a:gd name="connsiteY11" fmla="*/ 6858000 h 6858000"/>
              <a:gd name="connsiteX12" fmla="*/ 3782913 w 6753146"/>
              <a:gd name="connsiteY12" fmla="*/ 6858000 h 6858000"/>
              <a:gd name="connsiteX13" fmla="*/ 0 w 6753146"/>
              <a:gd name="connsiteY13" fmla="*/ 6858000 h 6858000"/>
              <a:gd name="connsiteX14" fmla="*/ 128117 w 6753146"/>
              <a:gd name="connsiteY14" fmla="*/ 6845085 h 6858000"/>
              <a:gd name="connsiteX15" fmla="*/ 635747 w 6753146"/>
              <a:gd name="connsiteY15" fmla="*/ 6222244 h 6858000"/>
              <a:gd name="connsiteX16" fmla="*/ 635747 w 6753146"/>
              <a:gd name="connsiteY16" fmla="*/ 4741044 h 6858000"/>
              <a:gd name="connsiteX17" fmla="*/ 635747 w 6753146"/>
              <a:gd name="connsiteY17" fmla="*/ 3601654 h 6858000"/>
              <a:gd name="connsiteX18" fmla="*/ 635747 w 6753146"/>
              <a:gd name="connsiteY18" fmla="*/ 2091292 h 6858000"/>
              <a:gd name="connsiteX19" fmla="*/ 635747 w 6753146"/>
              <a:gd name="connsiteY19" fmla="*/ 1212784 h 6858000"/>
              <a:gd name="connsiteX20" fmla="*/ 635747 w 6753146"/>
              <a:gd name="connsiteY20" fmla="*/ 491889 h 6858000"/>
              <a:gd name="connsiteX21" fmla="*/ 1127636 w 6753146"/>
              <a:gd name="connsiteY2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753146" h="6858000">
                <a:moveTo>
                  <a:pt x="1127636" y="0"/>
                </a:moveTo>
                <a:lnTo>
                  <a:pt x="2067505" y="0"/>
                </a:lnTo>
                <a:lnTo>
                  <a:pt x="3782913" y="0"/>
                </a:lnTo>
                <a:lnTo>
                  <a:pt x="3968697" y="0"/>
                </a:lnTo>
                <a:lnTo>
                  <a:pt x="4460586" y="0"/>
                </a:lnTo>
                <a:lnTo>
                  <a:pt x="5996732" y="0"/>
                </a:lnTo>
                <a:lnTo>
                  <a:pt x="6583263" y="0"/>
                </a:lnTo>
                <a:lnTo>
                  <a:pt x="6753146" y="0"/>
                </a:lnTo>
                <a:lnTo>
                  <a:pt x="6753146" y="6858000"/>
                </a:lnTo>
                <a:lnTo>
                  <a:pt x="6583263" y="6858000"/>
                </a:lnTo>
                <a:lnTo>
                  <a:pt x="5996732" y="6858000"/>
                </a:lnTo>
                <a:lnTo>
                  <a:pt x="4460586" y="6858000"/>
                </a:lnTo>
                <a:lnTo>
                  <a:pt x="3782913" y="6858000"/>
                </a:lnTo>
                <a:lnTo>
                  <a:pt x="0" y="6858000"/>
                </a:lnTo>
                <a:lnTo>
                  <a:pt x="128117" y="6845085"/>
                </a:lnTo>
                <a:cubicBezTo>
                  <a:pt x="417821" y="6785803"/>
                  <a:pt x="635747" y="6529473"/>
                  <a:pt x="635747" y="6222244"/>
                </a:cubicBezTo>
                <a:lnTo>
                  <a:pt x="635747" y="4741044"/>
                </a:lnTo>
                <a:lnTo>
                  <a:pt x="635747" y="3601654"/>
                </a:lnTo>
                <a:lnTo>
                  <a:pt x="635747" y="2091292"/>
                </a:lnTo>
                <a:lnTo>
                  <a:pt x="635747" y="1212784"/>
                </a:lnTo>
                <a:lnTo>
                  <a:pt x="635747" y="491889"/>
                </a:lnTo>
                <a:cubicBezTo>
                  <a:pt x="635747" y="220226"/>
                  <a:pt x="855973" y="0"/>
                  <a:pt x="11276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A917C7-842E-C7AC-2FA0-5451D3EFC3C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2386" y="4934977"/>
            <a:ext cx="3912507" cy="508001"/>
          </a:xfrm>
        </p:spPr>
        <p:txBody>
          <a:bodyPr lIns="0"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D8E41C-F575-BFC7-B8FC-E7A537610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387" y="2228851"/>
            <a:ext cx="3912507" cy="2551188"/>
          </a:xfrm>
        </p:spPr>
        <p:txBody>
          <a:bodyPr lIns="0" anchor="t">
            <a:normAutofit/>
          </a:bodyPr>
          <a:lstStyle>
            <a:lvl1pPr>
              <a:defRPr sz="3533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Your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D6F2733-3618-16A8-D1D5-64E94F39BE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28122" y="1826966"/>
            <a:ext cx="5101693" cy="915436"/>
          </a:xfrm>
        </p:spPr>
        <p:txBody>
          <a:bodyPr lIns="0" tIns="45720" rIns="0" anchor="t">
            <a:norm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9E1C6B6-4CC9-31F7-7F58-63F0457DC3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28122" y="1515221"/>
            <a:ext cx="5101693" cy="218972"/>
          </a:xfrm>
        </p:spPr>
        <p:txBody>
          <a:bodyPr lIns="0" tIns="45720" rIns="0" anchor="ctr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6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E1FDC61-4826-C6E0-3AF7-3A8852502D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28122" y="3216634"/>
            <a:ext cx="5101693" cy="915436"/>
          </a:xfrm>
        </p:spPr>
        <p:txBody>
          <a:bodyPr lIns="0" tIns="45720" rIns="0" anchor="t">
            <a:norm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4C069D7-A460-E05B-24EA-BDA76F12B25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28122" y="2904889"/>
            <a:ext cx="5101693" cy="218972"/>
          </a:xfrm>
        </p:spPr>
        <p:txBody>
          <a:bodyPr lIns="0" tIns="45720" rIns="0" anchor="ctr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6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1375409-A0DB-A367-E3E4-185776E4F0C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38282" y="4621482"/>
            <a:ext cx="5101693" cy="915436"/>
          </a:xfrm>
        </p:spPr>
        <p:txBody>
          <a:bodyPr lIns="0" tIns="45720" rIns="0" anchor="t">
            <a:norm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253BA01-9C1A-B11B-483E-60982AFE60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38282" y="4309737"/>
            <a:ext cx="5101693" cy="218972"/>
          </a:xfrm>
        </p:spPr>
        <p:txBody>
          <a:bodyPr lIns="0" tIns="45720" rIns="0" anchor="ctr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6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2049F-67D6-5F8D-8BB9-33765D626FEF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3D6E71-F663-60FA-21FF-B87D4F13B2DE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9DEACF7-8BB0-2402-AB7C-8BCEE7E793ED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2A8B26C-326E-4B81-35D6-1387B5118983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22FFBE-CA54-E78F-6613-38F3A94254F4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8E87F414-8B18-882A-9A93-7A652C546C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76711" y="325971"/>
            <a:ext cx="76326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3A1724-646A-0487-3089-C8086632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C0D48-BC35-F4AC-D946-9DC8E73B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D220A-1C32-4E66-872F-C73F71905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F44AA-B0AB-4071-9F1B-FEA32577B982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17483-935C-E1C6-4A0D-834CC8ACE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2155-72AB-F5AD-77A4-883DB1238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FCD35-44D2-404A-BE68-DEDE3C652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7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97" r:id="rId6"/>
    <p:sldLayoutId id="2147483698" r:id="rId7"/>
    <p:sldLayoutId id="2147483699" r:id="rId8"/>
    <p:sldLayoutId id="2147483700" r:id="rId9"/>
    <p:sldLayoutId id="2147483686" r:id="rId10"/>
    <p:sldLayoutId id="2147483725" r:id="rId11"/>
    <p:sldLayoutId id="2147483726" r:id="rId12"/>
    <p:sldLayoutId id="2147483727" r:id="rId13"/>
    <p:sldLayoutId id="2147483734" r:id="rId14"/>
    <p:sldLayoutId id="2147483735" r:id="rId15"/>
    <p:sldLayoutId id="2147483684" r:id="rId16"/>
    <p:sldLayoutId id="2147483683" r:id="rId17"/>
    <p:sldLayoutId id="2147483716" r:id="rId18"/>
    <p:sldLayoutId id="2147483710" r:id="rId19"/>
    <p:sldLayoutId id="2147483738" r:id="rId20"/>
    <p:sldLayoutId id="2147483744" r:id="rId21"/>
    <p:sldLayoutId id="2147483745" r:id="rId22"/>
    <p:sldLayoutId id="2147483746" r:id="rId23"/>
    <p:sldLayoutId id="2147483742" r:id="rId24"/>
    <p:sldLayoutId id="2147483748" r:id="rId25"/>
    <p:sldLayoutId id="2147483750" r:id="rId26"/>
    <p:sldLayoutId id="214748375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Yeseva One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rgbClr val="4A54A0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FC8DD27-8C8E-068C-5561-0BF41BB95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2413" b="73787"/>
          <a:stretch/>
        </p:blipFill>
        <p:spPr>
          <a:xfrm>
            <a:off x="6637289" y="4746220"/>
            <a:ext cx="5554711" cy="21117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CAE6F47-20DF-FBE5-4DA2-50ABD94C1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8741" t="19486" r="25009" b="26688"/>
          <a:stretch/>
        </p:blipFill>
        <p:spPr>
          <a:xfrm rot="16200000">
            <a:off x="7490987" y="4408169"/>
            <a:ext cx="513557" cy="43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>
        <a:defRPr>
          <a:latin typeface="+mj-lt"/>
        </a:defRPr>
      </a:lvl1pPr>
    </p:titleStyle>
    <p:bodyStyle>
      <a:lvl1pPr>
        <a:defRPr>
          <a:latin typeface="+mn-lt"/>
        </a:defRPr>
      </a:lvl1pPr>
      <a:lvl2pPr>
        <a:defRPr>
          <a:latin typeface="+mn-lt"/>
        </a:defRPr>
      </a:lvl2pPr>
      <a:lvl3pPr>
        <a:defRPr>
          <a:latin typeface="+mn-lt"/>
        </a:defRPr>
      </a:lvl3pPr>
      <a:lvl4pPr>
        <a:defRPr>
          <a:latin typeface="+mn-lt"/>
        </a:defRPr>
      </a:lvl4pPr>
      <a:lvl5pPr>
        <a:defRPr>
          <a:latin typeface="+mn-lt"/>
        </a:defRPr>
      </a:lvl5pPr>
      <a:lvl6pPr>
        <a:defRPr>
          <a:latin typeface="+mn-lt"/>
        </a:defRPr>
      </a:lvl6pPr>
      <a:lvl7pPr>
        <a:defRPr>
          <a:latin typeface="+mn-lt"/>
        </a:defRPr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1drv.ms/x/c/f2a63c87061b9b9b/EZubGwaHPKYggPIASQUAAAABjJfeH6mTUpfeYcTd1M5qBw?e=jC8xvy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1drv.ms/x/c/f2a63c87061b9b9b/EZubGwaHPKYggPIASQUAAAABjJfeH6mTUpfeYcTd1M5qBw?e=jC8xvy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1drv.ms/x/c/f2a63c87061b9b9b/EZubGwaHPKYggPIASQUAAAABjJfeH6mTUpfeYcTd1M5qBw?e=jC8xvy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1drv.ms/x/c/f2a63c87061b9b9b/EZubGwaHPKYggPIASQUAAAABjJfeH6mTUpfeYcTd1M5qBw?e=jC8xvy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1drv.ms/x/c/f2a63c87061b9b9b/EZubGwaHPKYggPIASQUAAAABjJfeH6mTUpfeYcTd1M5qBw?e=jC8xvy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tb8BCL8P7M" TargetMode="External"/><Relationship Id="rId2" Type="http://schemas.openxmlformats.org/officeDocument/2006/relationships/hyperlink" Target="https://www.youtube.com/watch?v=TchUOb76uRs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hyperlink" Target="https://www.packtpub.com/en-us/product/automated-testing-in-microsoft-dynamics-365-business-central-9781801816427" TargetMode="External"/><Relationship Id="rId4" Type="http://schemas.openxmlformats.org/officeDocument/2006/relationships/hyperlink" Target="https://www.youtube.com/watch?v=k4ResT3dSg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x/c/f2a63c87061b9b9b/EevNa0yR-LxJrnCm1PdvaTQBSFISUwyhf1C4h0WzF7CZjw?e=Fm2Zo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tinestaric/AI4TestPlans" TargetMode="Externa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i4testplan.streamlit.app/" TargetMode="External"/><Relationship Id="rId2" Type="http://schemas.openxmlformats.org/officeDocument/2006/relationships/hyperlink" Target="https://github.com/tinestaric/AI4TestPlans/blob/main/Handout.md" TargetMode="Externa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estaric/AI4TestPlans/blob/main/Handout.md" TargetMode="Externa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estaric/AI4TestPlans/blob/main/Handout.md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estaric/AI4TestPlans/blob/main/Handout.md" TargetMode="Externa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api/pricin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github.com/marketplace/models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estaric/AI4TestPlans/blob/main/Handout.md" TargetMode="Externa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estaric/AI4TestPlans/blob/main/Handout.md" TargetMode="Externa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estaric/AI4TestPlans/blob/main/Handout.md" TargetMode="Externa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estaric/AI4TestPlans/blob/main/Handout.md" TargetMode="Externa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@companialbcrnd.onmicrosoft.com/resource/subscriptions/8427d605-4267-4959-b815-96caefbf569b/resourceGroups/RedCarpet_Training/costanalysi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8xpDwjyNL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hyperlink" Target="https://github.com/fluxxus-nl/BCTD2025_TestingIsBoring_UntilNow/blob/5aaadba66088e24eb7fc3ab9bebef57901bc0d2d/Ext.%20Text%20on%20Assembly%20Docs/Test/test/ddt/ItemLine/ExtTextAddItemADDDT.Codeunit.al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forms.office.com/e/bi9JRCPTjc" TargetMode="External"/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C782-577B-DA4B-B037-8696DB27C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075" y="3655147"/>
            <a:ext cx="6289849" cy="1143000"/>
          </a:xfrm>
        </p:spPr>
        <p:txBody>
          <a:bodyPr>
            <a:noAutofit/>
          </a:bodyPr>
          <a:lstStyle/>
          <a:p>
            <a:r>
              <a:rPr lang="en-US" sz="4000" dirty="0"/>
              <a:t>Build Your Own AI Pipeline and Let It Draft Your Test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B8CB6-A515-915F-133F-05E1F68B9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167" y="5073050"/>
            <a:ext cx="8649809" cy="943575"/>
          </a:xfrm>
        </p:spPr>
        <p:txBody>
          <a:bodyPr/>
          <a:lstStyle/>
          <a:p>
            <a:r>
              <a:rPr lang="en-US" sz="2000" dirty="0"/>
              <a:t>Tine Starič | Companial | Microsoft MVP</a:t>
            </a:r>
            <a:br>
              <a:rPr lang="en-US" sz="2000" dirty="0"/>
            </a:br>
            <a:r>
              <a:rPr lang="en-US" sz="2000" dirty="0"/>
              <a:t>Luc van Vugt | fluxxus.nl | 4PS | Microsoft MVP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833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Test Plan?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780A9-8A11-1369-7AC6-9241E7B8CF0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List of (all) user scenarios that defines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what we </a:t>
            </a:r>
            <a:r>
              <a:rPr lang="en-US" sz="2400" dirty="0">
                <a:solidFill>
                  <a:srgbClr val="008A95"/>
                </a:solidFill>
              </a:rPr>
              <a:t>enable the user </a:t>
            </a:r>
            <a:r>
              <a:rPr lang="en-US" sz="2400" dirty="0"/>
              <a:t>to do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008A95"/>
                </a:solidFill>
              </a:rPr>
              <a:t>different behaviors </a:t>
            </a:r>
            <a:r>
              <a:rPr lang="en-US" sz="2400" dirty="0"/>
              <a:t>of what we build and should validate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 other words, the </a:t>
            </a:r>
            <a:r>
              <a:rPr lang="en-US" sz="2400" dirty="0">
                <a:solidFill>
                  <a:srgbClr val="008A95"/>
                </a:solidFill>
              </a:rPr>
              <a:t>set of test scenarios </a:t>
            </a:r>
            <a:r>
              <a:rPr lang="en-US" sz="2400" dirty="0"/>
              <a:t>to be used for this validation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As such it’s an </a:t>
            </a:r>
            <a:r>
              <a:rPr lang="en-US" sz="2400" dirty="0">
                <a:solidFill>
                  <a:srgbClr val="008A95"/>
                </a:solidFill>
              </a:rPr>
              <a:t>inseparable twin </a:t>
            </a:r>
            <a:r>
              <a:rPr lang="en-US" sz="2400" dirty="0"/>
              <a:t>with the requirements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AB52-166B-7D06-40A5-0AA5AA01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36A7C-CC6E-402B-C8E2-556494CF609C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19125" y="1616075"/>
            <a:ext cx="5735493" cy="472058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By setting up a Test Plan (TP) before any coding is done…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… it turns </a:t>
            </a:r>
            <a:r>
              <a:rPr lang="en-US" sz="2400" dirty="0">
                <a:solidFill>
                  <a:srgbClr val="008A95"/>
                </a:solidFill>
              </a:rPr>
              <a:t>out requirements are </a:t>
            </a:r>
            <a:r>
              <a:rPr lang="en-US" sz="2400" dirty="0"/>
              <a:t>more and better </a:t>
            </a:r>
            <a:r>
              <a:rPr lang="en-US" sz="2400" dirty="0">
                <a:solidFill>
                  <a:srgbClr val="008A95"/>
                </a:solidFill>
              </a:rPr>
              <a:t>challenged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It’s a great help in </a:t>
            </a:r>
            <a:r>
              <a:rPr lang="en-US" sz="2400" dirty="0">
                <a:solidFill>
                  <a:srgbClr val="008A95"/>
                </a:solidFill>
              </a:rPr>
              <a:t>getting a buy-in </a:t>
            </a:r>
            <a:r>
              <a:rPr lang="en-US" sz="2400" dirty="0"/>
              <a:t>from the whole development team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It altogether </a:t>
            </a:r>
            <a:r>
              <a:rPr lang="en-US" sz="2400" b="1" dirty="0">
                <a:solidFill>
                  <a:srgbClr val="008A95"/>
                </a:solidFill>
              </a:rPr>
              <a:t>drives the quality </a:t>
            </a:r>
            <a:r>
              <a:rPr lang="en-US" sz="2400" b="1" dirty="0"/>
              <a:t>of our software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E1906-C074-8890-EC25-45841FBB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Test Plan?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DD31E-67A1-A426-5465-F4514AC7C0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4A61F5AC-5E3A-4124-89BA-EF64D3CAF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>
          <a:xfrm>
            <a:off x="6835510" y="1526381"/>
            <a:ext cx="5356490" cy="53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720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3BA6-9517-2FCA-CC7F-F88503B3E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78987-BEE0-D764-B637-46A1E617BBA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19125" y="1616075"/>
            <a:ext cx="5735493" cy="47205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Scenarios should cover both </a:t>
            </a:r>
            <a:r>
              <a:rPr lang="en-US" sz="2400" dirty="0">
                <a:solidFill>
                  <a:srgbClr val="008A95"/>
                </a:solidFill>
              </a:rPr>
              <a:t>sunny and rainy paths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aka positive and positive-negative tests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Scenarios are </a:t>
            </a:r>
            <a:r>
              <a:rPr lang="en-US" sz="2400" dirty="0">
                <a:solidFill>
                  <a:srgbClr val="008A95"/>
                </a:solidFill>
              </a:rPr>
              <a:t>user actions </a:t>
            </a:r>
            <a:r>
              <a:rPr lang="en-US" sz="2400" dirty="0"/>
              <a:t>and do not focus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yet </a:t>
            </a:r>
            <a:r>
              <a:rPr lang="en-US" sz="2400" dirty="0"/>
              <a:t>on pre- and postconditions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3161E-CB5D-0455-2988-6950DEF24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Test Plan?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49506-0B12-6578-00C6-42650220703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7D5A5CC7-87EA-1BF2-87F2-DC13A5DAC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r="1441"/>
          <a:stretch/>
        </p:blipFill>
        <p:spPr>
          <a:xfrm>
            <a:off x="6835510" y="1526381"/>
            <a:ext cx="5356490" cy="53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0951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AFF66-214B-8D38-A83A-BF1F8F5E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C541605-B0A3-0B00-BE2D-0C1C154C0E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9" b="22051"/>
          <a:stretch/>
        </p:blipFill>
        <p:spPr>
          <a:xfrm>
            <a:off x="-1" y="-1"/>
            <a:ext cx="12192001" cy="4326959"/>
          </a:xfr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793AE8C-7F37-87F1-EF1D-94981B04B2B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34999" y="3857007"/>
            <a:ext cx="5916272" cy="2159670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27480-E258-D7A7-758A-09E259F8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3148413"/>
            <a:ext cx="5916272" cy="619057"/>
          </a:xfrm>
        </p:spPr>
        <p:txBody>
          <a:bodyPr anchor="b">
            <a:normAutofit/>
          </a:bodyPr>
          <a:lstStyle/>
          <a:p>
            <a:r>
              <a:rPr lang="en-US" dirty="0"/>
              <a:t>Test Plan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F5794-D7E1-3767-603A-0AD4A966D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07148" y="1734429"/>
            <a:ext cx="998195" cy="85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41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1AC298-91E6-9188-F105-4B2A4B3F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Example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770377-208E-150A-AB0A-F37929BFE7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hlinkClick r:id="rId2"/>
            <a:extLst>
              <a:ext uri="{FF2B5EF4-FFF2-40B4-BE49-F238E27FC236}">
                <a16:creationId xmlns:a16="http://schemas.microsoft.com/office/drawing/2014/main" id="{4220C68A-1656-F053-C200-E4740862E7EE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5" y="1495615"/>
            <a:ext cx="10146633" cy="519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9C7088-6114-6691-983C-067D19C9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07148" y="1734429"/>
            <a:ext cx="998195" cy="85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702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AF7D-2564-5863-3CC4-B94653DE7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B47F8B-305E-7B87-40FD-E957BEC5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Example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A73086-F45F-5D0C-1483-9474129D51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hlinkClick r:id="rId2"/>
            <a:extLst>
              <a:ext uri="{FF2B5EF4-FFF2-40B4-BE49-F238E27FC236}">
                <a16:creationId xmlns:a16="http://schemas.microsoft.com/office/drawing/2014/main" id="{1127889C-E972-8E23-2C78-D05A61E719AC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5" y="1495614"/>
            <a:ext cx="14593166" cy="746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448A12-7A2F-AE9B-34D0-E2B8F5BCF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07148" y="1734429"/>
            <a:ext cx="998195" cy="85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7225A4-64E0-6C89-6B1D-F27116BBD95E}"/>
              </a:ext>
            </a:extLst>
          </p:cNvPr>
          <p:cNvSpPr/>
          <p:nvPr/>
        </p:nvSpPr>
        <p:spPr>
          <a:xfrm>
            <a:off x="533400" y="1657350"/>
            <a:ext cx="4038600" cy="5200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19A6A-AFB0-7E10-1000-6F6FC3596A81}"/>
              </a:ext>
            </a:extLst>
          </p:cNvPr>
          <p:cNvSpPr txBox="1"/>
          <p:nvPr/>
        </p:nvSpPr>
        <p:spPr>
          <a:xfrm>
            <a:off x="619124" y="2810947"/>
            <a:ext cx="3829051" cy="369332"/>
          </a:xfrm>
          <a:prstGeom prst="rect">
            <a:avLst/>
          </a:prstGeom>
          <a:solidFill>
            <a:srgbClr val="EEF3F8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8A95"/>
                </a:solidFill>
              </a:rPr>
              <a:t>Functional Area</a:t>
            </a:r>
          </a:p>
        </p:txBody>
      </p:sp>
    </p:spTree>
    <p:extLst>
      <p:ext uri="{BB962C8B-B14F-4D97-AF65-F5344CB8AC3E}">
        <p14:creationId xmlns:p14="http://schemas.microsoft.com/office/powerpoint/2010/main" val="68264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F614-C75C-1F33-E3CB-6BEEAC46E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E7723B-E643-A82B-1B69-02BAF21C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Example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16D59A-35A6-D994-5021-C3B5C0B726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14">
            <a:hlinkClick r:id="rId2"/>
            <a:extLst>
              <a:ext uri="{FF2B5EF4-FFF2-40B4-BE49-F238E27FC236}">
                <a16:creationId xmlns:a16="http://schemas.microsoft.com/office/drawing/2014/main" id="{613E1F8C-D85A-A83D-889D-563C5434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5" y="1495614"/>
            <a:ext cx="14593166" cy="746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C5D079-B7C2-3436-CDFF-2A1B665E3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07148" y="1734429"/>
            <a:ext cx="998195" cy="85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5B4FA7-5BEA-6CE6-0B7C-3E1CD78CA547}"/>
              </a:ext>
            </a:extLst>
          </p:cNvPr>
          <p:cNvSpPr/>
          <p:nvPr/>
        </p:nvSpPr>
        <p:spPr>
          <a:xfrm>
            <a:off x="4305300" y="1657350"/>
            <a:ext cx="657225" cy="5200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A5937-E34F-AE14-B115-A9A0492F63DE}"/>
              </a:ext>
            </a:extLst>
          </p:cNvPr>
          <p:cNvSpPr txBox="1"/>
          <p:nvPr/>
        </p:nvSpPr>
        <p:spPr>
          <a:xfrm>
            <a:off x="3648076" y="2810947"/>
            <a:ext cx="2038350" cy="369332"/>
          </a:xfrm>
          <a:prstGeom prst="rect">
            <a:avLst/>
          </a:prstGeom>
          <a:solidFill>
            <a:srgbClr val="EEF3F8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8A95"/>
                </a:solidFill>
              </a:rPr>
              <a:t>Scenario Id</a:t>
            </a:r>
          </a:p>
        </p:txBody>
      </p:sp>
    </p:spTree>
    <p:extLst>
      <p:ext uri="{BB962C8B-B14F-4D97-AF65-F5344CB8AC3E}">
        <p14:creationId xmlns:p14="http://schemas.microsoft.com/office/powerpoint/2010/main" val="216734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CB61-AA53-D282-FD05-99FEBC6D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D22D68-0763-6621-98C9-A4605C937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Example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BFB2BF-53D3-C083-652F-23C3A82779A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hlinkClick r:id="rId2"/>
            <a:extLst>
              <a:ext uri="{FF2B5EF4-FFF2-40B4-BE49-F238E27FC236}">
                <a16:creationId xmlns:a16="http://schemas.microsoft.com/office/drawing/2014/main" id="{631D6F9D-A976-FC2F-8BB4-7CB497E690B5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5" y="1495614"/>
            <a:ext cx="14593166" cy="746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48A6E3-DC48-5882-FB54-5C871F97C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07148" y="1734429"/>
            <a:ext cx="998195" cy="85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BE2313-E69B-D07F-CEDC-2AAD62D29939}"/>
              </a:ext>
            </a:extLst>
          </p:cNvPr>
          <p:cNvSpPr/>
          <p:nvPr/>
        </p:nvSpPr>
        <p:spPr>
          <a:xfrm>
            <a:off x="4629150" y="1657350"/>
            <a:ext cx="6800850" cy="5200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A43FC-3478-8F54-D595-EEEC2F576420}"/>
              </a:ext>
            </a:extLst>
          </p:cNvPr>
          <p:cNvSpPr txBox="1"/>
          <p:nvPr/>
        </p:nvSpPr>
        <p:spPr>
          <a:xfrm>
            <a:off x="4724400" y="2810947"/>
            <a:ext cx="6591299" cy="369332"/>
          </a:xfrm>
          <a:prstGeom prst="rect">
            <a:avLst/>
          </a:prstGeom>
          <a:solidFill>
            <a:srgbClr val="EEF3F8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8A95"/>
                </a:solidFill>
              </a:rPr>
              <a:t>Scenario Description</a:t>
            </a:r>
          </a:p>
        </p:txBody>
      </p:sp>
    </p:spTree>
    <p:extLst>
      <p:ext uri="{BB962C8B-B14F-4D97-AF65-F5344CB8AC3E}">
        <p14:creationId xmlns:p14="http://schemas.microsoft.com/office/powerpoint/2010/main" val="167293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AE022-ADAA-F990-82D3-B4B317ECB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B4295C-5987-F435-649E-501EFA4A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Example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7A6-744C-C889-2707-4F9C2DC5DF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hlinkClick r:id="rId2"/>
            <a:extLst>
              <a:ext uri="{FF2B5EF4-FFF2-40B4-BE49-F238E27FC236}">
                <a16:creationId xmlns:a16="http://schemas.microsoft.com/office/drawing/2014/main" id="{B1A93BE6-D763-1503-CFAC-CCDE1E3CAA26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5" y="1495614"/>
            <a:ext cx="14593166" cy="746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65CFFE-FE5A-8E12-089A-1C61C73C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07148" y="1734429"/>
            <a:ext cx="998195" cy="85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9F22CA-8B29-ADA3-4A45-56BE9DB8F65A}"/>
              </a:ext>
            </a:extLst>
          </p:cNvPr>
          <p:cNvSpPr/>
          <p:nvPr/>
        </p:nvSpPr>
        <p:spPr>
          <a:xfrm>
            <a:off x="11144249" y="1657350"/>
            <a:ext cx="809625" cy="5200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138D1-9466-7C59-0C3C-C73F6C1A6370}"/>
              </a:ext>
            </a:extLst>
          </p:cNvPr>
          <p:cNvSpPr txBox="1"/>
          <p:nvPr/>
        </p:nvSpPr>
        <p:spPr>
          <a:xfrm>
            <a:off x="10001250" y="2810947"/>
            <a:ext cx="2333625" cy="369332"/>
          </a:xfrm>
          <a:prstGeom prst="rect">
            <a:avLst/>
          </a:prstGeom>
          <a:solidFill>
            <a:srgbClr val="EEF3F8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8A95"/>
                </a:solidFill>
              </a:rPr>
              <a:t>Positive-Negative</a:t>
            </a:r>
          </a:p>
        </p:txBody>
      </p:sp>
    </p:spTree>
    <p:extLst>
      <p:ext uri="{BB962C8B-B14F-4D97-AF65-F5344CB8AC3E}">
        <p14:creationId xmlns:p14="http://schemas.microsoft.com/office/powerpoint/2010/main" val="275663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F0FC8-00BC-C263-2F01-E20C52232F8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0A2435-272E-CC84-6571-E79D86EC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86" y="1009090"/>
            <a:ext cx="4236704" cy="2551188"/>
          </a:xfrm>
        </p:spPr>
        <p:txBody>
          <a:bodyPr/>
          <a:lstStyle/>
          <a:p>
            <a:r>
              <a:rPr lang="en-US" dirty="0"/>
              <a:t>More on Test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B1EA8-A26A-41F8-296F-789C138FC0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My requirements specification - all facing the same direction</a:t>
            </a: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59FC0-0F9F-BC62-3BB2-921CE0AFDF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Areopa webinar – November 17,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9D665B-5AF1-22DC-80FB-E8803690796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hlinkClick r:id="rId3"/>
              </a:rPr>
              <a:t>Test Automation is a team effort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0E9BFF-65CC-E37D-E4EB-46BDC7DAAD7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Areopa webinar – July 19, 2022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298746-E404-333C-20DD-FDFE0AFFAE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hlinkClick r:id="rId4"/>
              </a:rPr>
              <a:t>On lightning-fast test automation, </a:t>
            </a:r>
            <a:r>
              <a:rPr lang="en-US" sz="2400" dirty="0" err="1">
                <a:hlinkClick r:id="rId4"/>
              </a:rPr>
              <a:t>SOLIDized</a:t>
            </a:r>
            <a:r>
              <a:rPr lang="en-US" sz="2400" dirty="0">
                <a:hlinkClick r:id="rId4"/>
              </a:rPr>
              <a:t> code and a revised test plan</a:t>
            </a:r>
            <a:endParaRPr lang="en-US" sz="2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CAAF20-6320-237D-2C49-FC142AC6AB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Areopa webinar – September 16, 2024</a:t>
            </a:r>
          </a:p>
        </p:txBody>
      </p:sp>
      <p:pic>
        <p:nvPicPr>
          <p:cNvPr id="11" name="Picture 10" descr="A book cover of a software company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06312686-5B03-0379-892E-1BB54292F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6" y="1928154"/>
            <a:ext cx="3858163" cy="4763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62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4FDC-2738-E9BA-E656-401A32FC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387A7-6111-CACF-C4D0-44D1AE3452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02A958-DCB0-8180-6937-62158E7E6A99}"/>
              </a:ext>
            </a:extLst>
          </p:cNvPr>
          <p:cNvSpPr txBox="1">
            <a:spLocks/>
          </p:cNvSpPr>
          <p:nvPr/>
        </p:nvSpPr>
        <p:spPr>
          <a:xfrm>
            <a:off x="2110902" y="4860175"/>
            <a:ext cx="9192638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Yeseva One" panose="020B0604020202020204" charset="0"/>
              </a:rPr>
              <a:t>Build Your Own AI Pipeline and Let It Draft Your Test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9862-1D11-8F7E-3616-F51CA1E61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371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oup of wooden letters on a table&#10;&#10;AI-generated content may be incorrect.">
            <a:extLst>
              <a:ext uri="{FF2B5EF4-FFF2-40B4-BE49-F238E27FC236}">
                <a16:creationId xmlns:a16="http://schemas.microsoft.com/office/drawing/2014/main" id="{F641B867-0DC3-EBCA-A772-BA301A0B83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2" b="34192"/>
          <a:stretch/>
        </p:blipFill>
        <p:spPr>
          <a:xfrm>
            <a:off x="0" y="0"/>
            <a:ext cx="12192000" cy="35678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A26FD9-63CE-FE3E-E565-57C33308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challenge</a:t>
            </a:r>
          </a:p>
        </p:txBody>
      </p:sp>
    </p:spTree>
    <p:extLst>
      <p:ext uri="{BB962C8B-B14F-4D97-AF65-F5344CB8AC3E}">
        <p14:creationId xmlns:p14="http://schemas.microsoft.com/office/powerpoint/2010/main" val="1969472962"/>
      </p:ext>
    </p:extLst>
  </p:cSld>
  <p:clrMapOvr>
    <a:masterClrMapping/>
  </p:clrMapOvr>
  <p:transition spd="med">
    <p:pull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61580-90F7-13D8-6712-453E9129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21B48-FB12-CC49-D9A6-50F37C39ECF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19125" y="1616075"/>
            <a:ext cx="5735493" cy="47205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8A95"/>
                </a:solidFill>
              </a:rPr>
              <a:t>Time</a:t>
            </a:r>
            <a:r>
              <a:rPr lang="en-US" sz="2400" dirty="0"/>
              <a:t> consuming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Reviewing and conceiving at the same time can be </a:t>
            </a:r>
            <a:r>
              <a:rPr lang="en-US" sz="2400" dirty="0">
                <a:solidFill>
                  <a:srgbClr val="008A95"/>
                </a:solidFill>
              </a:rPr>
              <a:t>conflicting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kind of </a:t>
            </a:r>
            <a:r>
              <a:rPr lang="en-US" sz="2400" dirty="0">
                <a:solidFill>
                  <a:srgbClr val="008A95"/>
                </a:solidFill>
              </a:rPr>
              <a:t>emotional threshold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How to </a:t>
            </a:r>
            <a:r>
              <a:rPr lang="en-US" sz="1800" dirty="0">
                <a:solidFill>
                  <a:srgbClr val="008A95"/>
                </a:solidFill>
              </a:rPr>
              <a:t>describe</a:t>
            </a:r>
            <a:r>
              <a:rPr lang="en-US" sz="1800" dirty="0"/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Often seems an </a:t>
            </a:r>
            <a:r>
              <a:rPr lang="en-US" sz="1800" dirty="0">
                <a:solidFill>
                  <a:srgbClr val="008A95"/>
                </a:solidFill>
              </a:rPr>
              <a:t>“endless” list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How to do this when I have </a:t>
            </a:r>
            <a:r>
              <a:rPr lang="en-US" sz="1800" dirty="0">
                <a:solidFill>
                  <a:srgbClr val="008A95"/>
                </a:solidFill>
              </a:rPr>
              <a:t>nothing at hand</a:t>
            </a:r>
            <a:r>
              <a:rPr lang="en-US" sz="1800" dirty="0"/>
              <a:t> </a:t>
            </a:r>
            <a:r>
              <a:rPr lang="en-US" sz="1800" i="1" dirty="0"/>
              <a:t>yet</a:t>
            </a:r>
            <a:r>
              <a:rPr lang="en-US" sz="1800" dirty="0"/>
              <a:t>?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07C3B-7B99-32C0-356D-E0F27E93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challenge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E79E4-3F17-A4D7-1743-7994F0E527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F1DCA21F-EC55-12AB-55A0-AD61D205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6511"/>
          <a:stretch/>
        </p:blipFill>
        <p:spPr>
          <a:xfrm>
            <a:off x="6835510" y="1526381"/>
            <a:ext cx="5356490" cy="533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655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3E5F-5DEF-77F9-5C10-DF2584A8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2837C-87BD-CD3A-D031-C85061A4B0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0192552-5131-4522-9278-60C054E07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612312"/>
            <a:ext cx="8325060" cy="594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2B8FD-2FC8-4CD6-1253-676C21593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07148" y="1734429"/>
            <a:ext cx="998195" cy="85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red stamp with black background&#10;&#10;AI-generated content may be incorrect.">
            <a:extLst>
              <a:ext uri="{FF2B5EF4-FFF2-40B4-BE49-F238E27FC236}">
                <a16:creationId xmlns:a16="http://schemas.microsoft.com/office/drawing/2014/main" id="{152BB7D9-A77B-FC81-1B6C-9788DBAF1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07" y="2296160"/>
            <a:ext cx="9525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8230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group of logos with text&#10;&#10;AI-generated content may be incorrect.">
            <a:extLst>
              <a:ext uri="{FF2B5EF4-FFF2-40B4-BE49-F238E27FC236}">
                <a16:creationId xmlns:a16="http://schemas.microsoft.com/office/drawing/2014/main" id="{9B0DB6FB-B1B9-44D0-87E4-3F9FF2FF5C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t="9383" r="103" b="31873"/>
          <a:stretch/>
        </p:blipFill>
        <p:spPr>
          <a:xfrm>
            <a:off x="-11379" y="3437279"/>
            <a:ext cx="11074239" cy="34257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87326D-F6FA-DE8F-4362-354EC11D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C7131-7FEB-CD22-2861-DCFCE207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+mj-lt"/>
              </a:rPr>
              <a:t>How AI can help</a:t>
            </a:r>
            <a:endParaRPr lang="en-US" sz="3200" b="1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44719A-0852-95A1-A4E6-436DB8A9657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sz="1400"/>
          </a:p>
          <a:p>
            <a:r>
              <a:rPr lang="en-US" sz="1400"/>
              <a:t>… instead of just generating emails </a:t>
            </a:r>
            <a:r>
              <a:rPr lang="en-US" sz="2400"/>
              <a:t>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8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5798B-2ADC-4C52-92F7-E8E9FE1BD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B41C-830A-8476-ADE6-FC6C08C6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02DFD-A50E-F8EB-DC6E-7CEC22E6D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229DCA-001B-DE04-2A29-7842F2916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45683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40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1634-D61D-CBD7-78F6-CAC5F68B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kern="1200" dirty="0">
                <a:latin typeface="+mj-lt"/>
                <a:ea typeface="+mj-ea"/>
                <a:cs typeface="+mj-cs"/>
              </a:rPr>
              <a:t>Workshop material share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B9969E-C7B6-7298-7C05-6F21B73C77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latin typeface="+mn-lt"/>
                <a:hlinkClick r:id="rId2"/>
              </a:rPr>
              <a:t>https://github.com/tinestaric/AI4TestPlans</a:t>
            </a:r>
            <a:endParaRPr lang="en-SI" sz="2400" dirty="0">
              <a:latin typeface="+mn-lt"/>
            </a:endParaRPr>
          </a:p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F2A8FFE-4E40-D4B6-FA22-E02192BF8195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28" y="2633472"/>
            <a:ext cx="10548096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1745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69C6-D534-9CB4-179B-EAE4F097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ECC92-A2A9-808A-2C75-44262915591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24894D21-5B3F-2DA1-81C8-313662DACCC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Step 1 – Try on Your Own (Cold Prompt)</a:t>
            </a:r>
            <a:endParaRPr lang="en-SI" sz="4000" b="1" dirty="0"/>
          </a:p>
          <a:p>
            <a:endParaRPr lang="en-SI" sz="4000" b="1" dirty="0"/>
          </a:p>
          <a:p>
            <a:r>
              <a:rPr lang="en-US" sz="2800" b="1" dirty="0">
                <a:hlinkClick r:id="rId2"/>
              </a:rPr>
              <a:t>https://github.com/tinestaric/AI4TestPlans/blob/main/Handout.md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3200" dirty="0">
                <a:hlinkClick r:id="rId3"/>
              </a:rPr>
              <a:t>Prompt Engineering Workshop · </a:t>
            </a:r>
            <a:r>
              <a:rPr lang="en-US" sz="3200" dirty="0" err="1">
                <a:hlinkClick r:id="rId3"/>
              </a:rPr>
              <a:t>Streamlit</a:t>
            </a:r>
            <a:endParaRPr lang="en-SI" sz="2000" b="1" dirty="0"/>
          </a:p>
          <a:p>
            <a:endParaRPr lang="en-SI" sz="4000" b="1" dirty="0"/>
          </a:p>
          <a:p>
            <a:endParaRPr lang="en-SI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74827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903A-82E9-EA58-06AD-721B64C85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CE1C-7D52-8175-A610-6DCE12ED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B42E2-4E22-B6C0-4E2B-3C09253422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DCB3AF-25DC-D85B-7F19-0FB479119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774865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955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548F21-C7A7-0DED-38F6-02AA03437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K" dirty="0"/>
              <a:t>How to be a Prompt Engineer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91CE20-1B46-D6AC-0BEC-378C4DE258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81D9E6-0D9A-1400-0B7F-1376936DCA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E2D1BF-E86C-8836-2DBE-69E7147AC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8">
            <a:extLst>
              <a:ext uri="{FF2B5EF4-FFF2-40B4-BE49-F238E27FC236}">
                <a16:creationId xmlns:a16="http://schemas.microsoft.com/office/drawing/2014/main" id="{2BADDA95-6954-62B7-C408-D7AF49E0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89730" y="4840370"/>
            <a:ext cx="635658" cy="63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193A1-56E0-0F17-AE48-3D157457C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1048" y="3111576"/>
            <a:ext cx="747021" cy="747021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68262CC-9507-E23A-5D6C-B2460CF2D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151" y="4828716"/>
            <a:ext cx="635658" cy="642338"/>
          </a:xfrm>
          <a:prstGeom prst="rect">
            <a:avLst/>
          </a:prstGeom>
        </p:spPr>
      </p:pic>
      <p:pic>
        <p:nvPicPr>
          <p:cNvPr id="7" name="Picture 6" descr="Azure Storage - Visual Studio Marketplace">
            <a:extLst>
              <a:ext uri="{FF2B5EF4-FFF2-40B4-BE49-F238E27FC236}">
                <a16:creationId xmlns:a16="http://schemas.microsoft.com/office/drawing/2014/main" id="{59242608-F6DC-8765-ABF2-2B9D2D33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088" y="1713930"/>
            <a:ext cx="741785" cy="74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File - Free interface icons">
            <a:extLst>
              <a:ext uri="{FF2B5EF4-FFF2-40B4-BE49-F238E27FC236}">
                <a16:creationId xmlns:a16="http://schemas.microsoft.com/office/drawing/2014/main" id="{BD2EE5FB-B0D1-0AD5-CD81-4DB7346BB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745" y="3243029"/>
            <a:ext cx="747021" cy="74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Pricing - Functions | Microsoft Azure">
            <a:extLst>
              <a:ext uri="{FF2B5EF4-FFF2-40B4-BE49-F238E27FC236}">
                <a16:creationId xmlns:a16="http://schemas.microsoft.com/office/drawing/2014/main" id="{2D35AFDC-3EBE-85C4-8F8A-D0A64FD6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89" y="3222674"/>
            <a:ext cx="1115785" cy="5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70804C9-E5DE-6542-A85C-2D2B8D515E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8148" y="2768382"/>
            <a:ext cx="356618" cy="443176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B7D088-3470-998F-D29B-6211B36124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0941" y="1863234"/>
            <a:ext cx="356618" cy="443176"/>
          </a:xfrm>
          <a:prstGeom prst="rect">
            <a:avLst/>
          </a:prstGeom>
        </p:spPr>
      </p:pic>
      <p:pic>
        <p:nvPicPr>
          <p:cNvPr id="14" name="Picture 20" descr="Prompt - Free computer icons">
            <a:extLst>
              <a:ext uri="{FF2B5EF4-FFF2-40B4-BE49-F238E27FC236}">
                <a16:creationId xmlns:a16="http://schemas.microsoft.com/office/drawing/2014/main" id="{B82AEAE3-9730-49DA-B41F-F6CF4EFE9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28" y="2915827"/>
            <a:ext cx="1138518" cy="113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7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06028 -0.1317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0.00078 0.202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-2.91667E-6 0.2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-0.00273 -0.2363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3 -0.23634 L 0.06797 -0.2377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1BD62-9313-4CB8-4E49-D559FA99A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689F76-5240-9264-5E43-BB882F14B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K" dirty="0"/>
              <a:t>How to be a Prompt Engineer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D26EA7-D27B-238A-30D6-2E1B413E23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E72A36-0531-47BE-6CBE-A9276A58F2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2218A-804C-8787-D2BD-FCC3DCAF3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8">
            <a:extLst>
              <a:ext uri="{FF2B5EF4-FFF2-40B4-BE49-F238E27FC236}">
                <a16:creationId xmlns:a16="http://schemas.microsoft.com/office/drawing/2014/main" id="{9187C5C4-457A-0013-7668-D001D46EE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89730" y="4840370"/>
            <a:ext cx="635658" cy="63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B691E-26F8-D3C8-D9DA-26BB671D7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1048" y="3111576"/>
            <a:ext cx="747021" cy="747021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CFFABF6-D0EC-48A9-37E5-B969BE7F1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151" y="4828716"/>
            <a:ext cx="635658" cy="642338"/>
          </a:xfrm>
          <a:prstGeom prst="rect">
            <a:avLst/>
          </a:prstGeom>
        </p:spPr>
      </p:pic>
      <p:pic>
        <p:nvPicPr>
          <p:cNvPr id="7" name="Picture 6" descr="Azure Storage - Visual Studio Marketplace">
            <a:extLst>
              <a:ext uri="{FF2B5EF4-FFF2-40B4-BE49-F238E27FC236}">
                <a16:creationId xmlns:a16="http://schemas.microsoft.com/office/drawing/2014/main" id="{48B35890-988D-EE4C-B00A-D58369DBD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088" y="1713930"/>
            <a:ext cx="741785" cy="74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File - Free interface icons">
            <a:extLst>
              <a:ext uri="{FF2B5EF4-FFF2-40B4-BE49-F238E27FC236}">
                <a16:creationId xmlns:a16="http://schemas.microsoft.com/office/drawing/2014/main" id="{37D1A042-E2A7-216A-4FDB-CDFA85FA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745" y="3243029"/>
            <a:ext cx="747021" cy="74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Pricing - Functions | Microsoft Azure">
            <a:extLst>
              <a:ext uri="{FF2B5EF4-FFF2-40B4-BE49-F238E27FC236}">
                <a16:creationId xmlns:a16="http://schemas.microsoft.com/office/drawing/2014/main" id="{1214B00E-9EEA-A690-5449-F6EAEED90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89" y="3222674"/>
            <a:ext cx="1115785" cy="5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BC14902-86A9-9ABD-4392-9FE209DAF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922" y="2472651"/>
            <a:ext cx="356618" cy="443176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8432EE-72A8-025A-24ED-FD1F6E345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0941" y="1863234"/>
            <a:ext cx="356618" cy="443176"/>
          </a:xfrm>
          <a:prstGeom prst="rect">
            <a:avLst/>
          </a:prstGeom>
        </p:spPr>
      </p:pic>
      <p:pic>
        <p:nvPicPr>
          <p:cNvPr id="14" name="Picture 20" descr="Prompt - Free computer icons">
            <a:extLst>
              <a:ext uri="{FF2B5EF4-FFF2-40B4-BE49-F238E27FC236}">
                <a16:creationId xmlns:a16="http://schemas.microsoft.com/office/drawing/2014/main" id="{8F29060C-CF38-1196-7FDD-CD0C4777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28" y="2915827"/>
            <a:ext cx="1138518" cy="113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CA14862-CEED-8797-87B2-8E46D2C4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921" y="2128101"/>
            <a:ext cx="356618" cy="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B4869DE-B8B5-B06B-79D0-019EA551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533" y="2994105"/>
            <a:ext cx="356618" cy="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1EB81C2-1763-032E-E6C8-B41C8686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533" y="4598606"/>
            <a:ext cx="356618" cy="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900D74E-9F6D-8890-651A-59DBF3EB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430" y="2849981"/>
            <a:ext cx="356618" cy="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6A7A6962-D9A4-A301-274D-A4B56D218F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63" y="3825539"/>
            <a:ext cx="329021" cy="329021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218A870B-0E66-772D-E56F-AD7F39FA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875" y="1506616"/>
            <a:ext cx="356618" cy="3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24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62197-08EA-78BC-592B-6DE65C791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FBBC-A6F1-3AA5-53BC-47165357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3AC9E-6801-C994-F0EA-D64F882E305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180F1-CA1B-951A-47D7-487A7064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3715999" cy="6857999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5537828-5E87-3C6E-F0EE-E2BDBDBAD735}"/>
              </a:ext>
            </a:extLst>
          </p:cNvPr>
          <p:cNvSpPr txBox="1">
            <a:spLocks/>
          </p:cNvSpPr>
          <p:nvPr/>
        </p:nvSpPr>
        <p:spPr>
          <a:xfrm>
            <a:off x="5169057" y="205177"/>
            <a:ext cx="5565204" cy="2580874"/>
          </a:xfrm>
          <a:prstGeom prst="rect">
            <a:avLst/>
          </a:prstGeom>
          <a:solidFill>
            <a:srgbClr val="DFF2F4">
              <a:alpha val="54000"/>
            </a:srgb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rbel" panose="020B0503020204020204" pitchFamily="34" charset="0"/>
              </a:rPr>
              <a:t>Owner </a:t>
            </a:r>
            <a:r>
              <a:rPr lang="en-US" sz="2000">
                <a:latin typeface="Corbel" panose="020B0503020204020204" pitchFamily="34" charset="0"/>
              </a:rPr>
              <a:t>@</a:t>
            </a:r>
            <a:r>
              <a:rPr lang="en-US" sz="2000" dirty="0">
                <a:latin typeface="Corbel" panose="020B0503020204020204" pitchFamily="34" charset="0"/>
              </a:rPr>
              <a:t>fluxxus.nl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rbel" panose="020B0503020204020204" pitchFamily="34" charset="0"/>
              </a:rPr>
              <a:t>QA Lead @4PS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rbel" panose="020B0503020204020204" pitchFamily="34" charset="0"/>
              </a:rPr>
              <a:t>Microsoft MVP since 2011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i="1" dirty="0">
                <a:latin typeface="Corbel" panose="020B0503020204020204" pitchFamily="34" charset="0"/>
              </a:rPr>
              <a:t>Almost bold </a:t>
            </a:r>
            <a:r>
              <a:rPr lang="en-US" sz="2000" dirty="0">
                <a:latin typeface="Corbel" panose="020B0503020204020204" pitchFamily="34" charset="0"/>
              </a:rPr>
              <a:t>dinosaur kept evolving by juniors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rbel" panose="020B0503020204020204" pitchFamily="34" charset="0"/>
              </a:rPr>
              <a:t>Struck by test automation for more than a decade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rbel" panose="020B0503020204020204" pitchFamily="34" charset="0"/>
              </a:rPr>
              <a:t>Founder Areopa webinars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Corbel" panose="020B0503020204020204" pitchFamily="34" charset="0"/>
            </a:endParaRPr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69BF2AB8-32F7-BC48-F479-56FC6C4DF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4" y="5437896"/>
            <a:ext cx="2883557" cy="113055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2FFC9AF-0780-8370-51DA-DBD247A20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9429" y="3893312"/>
            <a:ext cx="1611473" cy="137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54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81973-8C0D-3D1D-624C-9AC422EC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2C24A-1BA9-2F95-1973-AC40F5FC6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4154" y="821475"/>
            <a:ext cx="5272731" cy="5098766"/>
          </a:xfrm>
        </p:spPr>
        <p:txBody>
          <a:bodyPr/>
          <a:lstStyle/>
          <a:p>
            <a:r>
              <a:rPr lang="en-US" dirty="0"/>
              <a:t>You are a tool that extracts project backlog</a:t>
            </a:r>
            <a:r>
              <a:rPr lang="en-SI" dirty="0"/>
              <a:t> </a:t>
            </a:r>
            <a:r>
              <a:rPr lang="en-US" dirty="0"/>
              <a:t>items from given texts.</a:t>
            </a:r>
          </a:p>
          <a:p>
            <a:br>
              <a:rPr lang="en-US" dirty="0"/>
            </a:br>
            <a:r>
              <a:rPr lang="en-US" dirty="0"/>
              <a:t>        If there are any quotes change them to</a:t>
            </a:r>
            <a:r>
              <a:rPr lang="en-SI" dirty="0"/>
              <a:t> </a:t>
            </a:r>
            <a:r>
              <a:rPr lang="en-US" dirty="0"/>
              <a:t>single quotes.</a:t>
            </a:r>
          </a:p>
          <a:p>
            <a:r>
              <a:rPr lang="en-US" dirty="0"/>
              <a:t>        </a:t>
            </a:r>
          </a:p>
          <a:p>
            <a:r>
              <a:rPr lang="en-US" dirty="0"/>
              <a:t>        You should read whole text and extract array of backlog items in JSON format from </a:t>
            </a:r>
            <a:r>
              <a:rPr lang="en-US"/>
              <a:t>it.</a:t>
            </a:r>
            <a:endParaRPr lang="en-SI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D583C0-9688-EAF1-71D9-D99D1B56B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K" dirty="0"/>
              <a:t>How to be a Prompt Engineer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359D38-9DB9-C425-D112-6B3BBF4AFD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2EE203-D731-5348-0B33-DB204787EFB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4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C3AAB-8C16-6074-E8B9-5220C3DDE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B924DC-C655-6BE8-A69B-C248DA3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K" sz="3200" b="1" dirty="0"/>
              <a:t>Build prompts with structure and examples</a:t>
            </a:r>
            <a:br>
              <a:rPr lang="en-DK" sz="3200" b="1" dirty="0"/>
            </a:b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0A5E4A-11CB-89B8-2029-3BE0960CE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Instructions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Steps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Format Requirements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Examples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N</a:t>
            </a:r>
            <a:r>
              <a:rPr lang="en-SI" sz="2400" dirty="0" err="1">
                <a:latin typeface="Poppins (Body)"/>
              </a:rPr>
              <a:t>otes</a:t>
            </a:r>
            <a:endParaRPr lang="en-GB" sz="2400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8732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2EDB29-614B-D366-7C86-28DF3D63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637"/>
            <a:ext cx="10515600" cy="527709"/>
          </a:xfrm>
        </p:spPr>
        <p:txBody>
          <a:bodyPr>
            <a:normAutofit fontScale="90000"/>
          </a:bodyPr>
          <a:lstStyle/>
          <a:p>
            <a:r>
              <a:rPr lang="en-SI" sz="3600" b="1" dirty="0"/>
              <a:t>Few-shot learning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69616E-7E83-16D5-70DF-41A6ACCF7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0334"/>
            <a:ext cx="10515600" cy="527710"/>
          </a:xfrm>
        </p:spPr>
        <p:txBody>
          <a:bodyPr/>
          <a:lstStyle/>
          <a:p>
            <a:r>
              <a:rPr lang="en-SI" dirty="0">
                <a:latin typeface="Poppins (Body)"/>
              </a:rPr>
              <a:t>Don’t only tell the model what you want, show the model how you want it</a:t>
            </a:r>
            <a:endParaRPr lang="en-GB" dirty="0">
              <a:latin typeface="Poppins (Body)"/>
            </a:endParaRPr>
          </a:p>
          <a:p>
            <a:endParaRPr lang="en-US" dirty="0">
              <a:latin typeface="Poppins (Body)"/>
            </a:endParaRP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7136A39-253A-A814-EABE-7D2B78561C8C}"/>
              </a:ext>
            </a:extLst>
          </p:cNvPr>
          <p:cNvSpPr txBox="1">
            <a:spLocks/>
          </p:cNvSpPr>
          <p:nvPr/>
        </p:nvSpPr>
        <p:spPr>
          <a:xfrm>
            <a:off x="1740456" y="2458720"/>
            <a:ext cx="9039304" cy="42348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Poppins (Body)"/>
              </a:rPr>
              <a:t>Please extract the items mentioned in the following text that the user wants to add to the purchase order and return them in JSON format.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8D578D76-D460-006E-7C7D-A0CC98FF591B}"/>
              </a:ext>
            </a:extLst>
          </p:cNvPr>
          <p:cNvSpPr txBox="1">
            <a:spLocks/>
          </p:cNvSpPr>
          <p:nvPr/>
        </p:nvSpPr>
        <p:spPr>
          <a:xfrm>
            <a:off x="1524000" y="1852672"/>
            <a:ext cx="9479280" cy="36512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Poppins (Body)"/>
              </a:rPr>
              <a:t>Add 50 units of Item A</a:t>
            </a:r>
            <a:r>
              <a:rPr lang="en-SI" dirty="0">
                <a:latin typeface="Poppins (Body)"/>
              </a:rPr>
              <a:t> </a:t>
            </a:r>
            <a:r>
              <a:rPr lang="en-US" dirty="0">
                <a:latin typeface="Poppins (Body)"/>
              </a:rPr>
              <a:t>and 100 units of Item </a:t>
            </a:r>
            <a:r>
              <a:rPr lang="en-SI" dirty="0">
                <a:latin typeface="Poppins (Body)"/>
              </a:rPr>
              <a:t>B</a:t>
            </a:r>
            <a:r>
              <a:rPr lang="en-US" dirty="0">
                <a:latin typeface="Poppins (Body)"/>
              </a:rPr>
              <a:t> to the purchase order.</a:t>
            </a:r>
            <a:endParaRPr lang="en-GB" dirty="0">
              <a:latin typeface="Poppins (Body)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71429C-BF12-F9C9-8E07-774D428D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47" y="1797110"/>
            <a:ext cx="466725" cy="476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533136-8BB4-00F5-366B-04CE3682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53" y="2467330"/>
            <a:ext cx="392619" cy="3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2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33460-9311-D39C-555D-657CC33A4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8D0F13A-D933-9B7B-0E4A-418D51CA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637"/>
            <a:ext cx="10515600" cy="527709"/>
          </a:xfrm>
        </p:spPr>
        <p:txBody>
          <a:bodyPr>
            <a:normAutofit fontScale="90000"/>
          </a:bodyPr>
          <a:lstStyle/>
          <a:p>
            <a:r>
              <a:rPr lang="en-SI" sz="3600" b="1" dirty="0"/>
              <a:t>Few-shot learning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454A64-F9AF-5A6A-6649-5095636F8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0334"/>
            <a:ext cx="10515600" cy="527710"/>
          </a:xfrm>
        </p:spPr>
        <p:txBody>
          <a:bodyPr/>
          <a:lstStyle/>
          <a:p>
            <a:r>
              <a:rPr lang="en-SI" dirty="0">
                <a:latin typeface="Poppins (Body)"/>
              </a:rPr>
              <a:t>Don’t only tell the model what you want, show the model how you want it</a:t>
            </a:r>
            <a:endParaRPr lang="en-GB" dirty="0">
              <a:latin typeface="Poppins (Body)"/>
            </a:endParaRPr>
          </a:p>
          <a:p>
            <a:endParaRPr lang="en-US" dirty="0">
              <a:latin typeface="Poppins (Body)"/>
            </a:endParaRP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935C4BF-24D1-3770-2A5D-EEC09419F835}"/>
              </a:ext>
            </a:extLst>
          </p:cNvPr>
          <p:cNvSpPr txBox="1">
            <a:spLocks/>
          </p:cNvSpPr>
          <p:nvPr/>
        </p:nvSpPr>
        <p:spPr>
          <a:xfrm>
            <a:off x="1046480" y="2101662"/>
            <a:ext cx="5380672" cy="472058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636F9F94-A47D-37F5-9162-666AFD198CC2}"/>
              </a:ext>
            </a:extLst>
          </p:cNvPr>
          <p:cNvSpPr txBox="1">
            <a:spLocks/>
          </p:cNvSpPr>
          <p:nvPr/>
        </p:nvSpPr>
        <p:spPr>
          <a:xfrm>
            <a:off x="6096000" y="2079884"/>
            <a:ext cx="5380672" cy="472058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0" dirty="0"/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5BB575D-3025-4EBD-B801-02019F610830}"/>
              </a:ext>
            </a:extLst>
          </p:cNvPr>
          <p:cNvSpPr txBox="1">
            <a:spLocks/>
          </p:cNvSpPr>
          <p:nvPr/>
        </p:nvSpPr>
        <p:spPr>
          <a:xfrm>
            <a:off x="1740456" y="2458720"/>
            <a:ext cx="9039304" cy="42348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Extract the items a user specifies they want to add to a purchase order in the ERP and return them in JSON format. Here are some examples:</a:t>
            </a:r>
            <a:endParaRPr lang="en-SI" sz="1400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marL="0" indent="0" algn="ctr">
              <a:buNone/>
            </a:pPr>
            <a:r>
              <a:rPr lang="en-US" sz="1400" dirty="0">
                <a:latin typeface="Poppins (Body)"/>
              </a:rPr>
              <a:t>Example 1:</a:t>
            </a:r>
            <a:br>
              <a:rPr lang="en-US" sz="1400" dirty="0">
                <a:latin typeface="Poppins (Body)"/>
              </a:rPr>
            </a:br>
            <a:r>
              <a:rPr lang="en-US" sz="1400" dirty="0">
                <a:latin typeface="Poppins (Body)"/>
              </a:rPr>
              <a:t>Text: 'Please add 30 units of Item X, 10 units of Item Y, and 5 units of Item Z to the purchase order.'</a:t>
            </a:r>
            <a:br>
              <a:rPr lang="en-US" sz="1400" dirty="0">
                <a:latin typeface="Poppins (Body)"/>
              </a:rPr>
            </a:br>
            <a:r>
              <a:rPr lang="en-US" sz="1400" dirty="0">
                <a:latin typeface="Poppins (Body)"/>
              </a:rPr>
              <a:t>Output:</a:t>
            </a:r>
            <a:endParaRPr lang="en-SI" sz="1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1400" dirty="0">
                <a:latin typeface="Poppins (Body)"/>
              </a:rPr>
              <a:t>{ "items": [ { "name": "Item X", "quantity": 30 }, { "name": "Item Y", "quantity": 10 }, { "name": "Item Z", "quantity": 5 } ] }</a:t>
            </a:r>
            <a:endParaRPr lang="en-SI" sz="1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1400" dirty="0">
                <a:latin typeface="Poppins (Body)"/>
              </a:rPr>
              <a:t>Example 2:</a:t>
            </a:r>
            <a:br>
              <a:rPr lang="en-US" sz="1400" dirty="0">
                <a:latin typeface="Poppins (Body)"/>
              </a:rPr>
            </a:br>
            <a:r>
              <a:rPr lang="en-US" sz="1400" dirty="0">
                <a:latin typeface="Poppins (Body)"/>
              </a:rPr>
              <a:t>Text: 'Include 15 units of Part A and 25 units of Part B in the order.'</a:t>
            </a:r>
            <a:br>
              <a:rPr lang="en-US" sz="1400" dirty="0">
                <a:latin typeface="Poppins (Body)"/>
              </a:rPr>
            </a:br>
            <a:r>
              <a:rPr lang="en-US" sz="1400" dirty="0">
                <a:latin typeface="Poppins (Body)"/>
              </a:rPr>
              <a:t>Output:</a:t>
            </a:r>
            <a:endParaRPr lang="en-SI" sz="1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1400" dirty="0">
                <a:latin typeface="Poppins (Body)"/>
              </a:rPr>
              <a:t>{ "items": [ { "name": "Part A", "quantity": 15 }, { "name": "Part B", "quantity": 25 } ] }</a:t>
            </a:r>
            <a:endParaRPr lang="en-SI" sz="1400" dirty="0">
              <a:latin typeface="Poppins (Body)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FE5F38F-7E6D-D973-4D29-58592EB21CBA}"/>
              </a:ext>
            </a:extLst>
          </p:cNvPr>
          <p:cNvSpPr txBox="1">
            <a:spLocks/>
          </p:cNvSpPr>
          <p:nvPr/>
        </p:nvSpPr>
        <p:spPr>
          <a:xfrm>
            <a:off x="1524000" y="1852672"/>
            <a:ext cx="9479280" cy="36512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Poppins (Body)"/>
              </a:rPr>
              <a:t>Add 50 units of Item A</a:t>
            </a:r>
            <a:r>
              <a:rPr lang="en-SI" dirty="0">
                <a:latin typeface="Poppins (Body)"/>
              </a:rPr>
              <a:t> </a:t>
            </a:r>
            <a:r>
              <a:rPr lang="en-US" dirty="0">
                <a:latin typeface="Poppins (Body)"/>
              </a:rPr>
              <a:t>and 100 units of Item </a:t>
            </a:r>
            <a:r>
              <a:rPr lang="en-SI" dirty="0">
                <a:latin typeface="Poppins (Body)"/>
              </a:rPr>
              <a:t>B</a:t>
            </a:r>
            <a:r>
              <a:rPr lang="en-US" dirty="0">
                <a:latin typeface="Poppins (Body)"/>
              </a:rPr>
              <a:t> to the purchase order.</a:t>
            </a:r>
            <a:endParaRPr lang="en-GB" dirty="0">
              <a:latin typeface="Poppins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DF17C-1439-4680-BE33-BE7C5EAE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47" y="1797110"/>
            <a:ext cx="466725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B9C95-A9BC-AA47-1F7D-67F1FCC1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53" y="2467330"/>
            <a:ext cx="392619" cy="3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7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FF800-E334-DB55-3812-0E17168F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FCBD0FBA-28E7-0E9E-E8FF-59354DA5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01041"/>
            <a:ext cx="8781812" cy="109196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Examples</a:t>
            </a:r>
            <a:br>
              <a:rPr lang="en-DK" sz="3200" b="1" dirty="0"/>
            </a:br>
            <a:endParaRPr lang="en-GB" b="1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9FD2955-15A6-5DCE-4A0B-E34FD044AAF7}"/>
              </a:ext>
            </a:extLst>
          </p:cNvPr>
          <p:cNvSpPr txBox="1">
            <a:spLocks/>
          </p:cNvSpPr>
          <p:nvPr/>
        </p:nvSpPr>
        <p:spPr>
          <a:xfrm>
            <a:off x="-172721" y="2137411"/>
            <a:ext cx="4374832" cy="4720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Poppins (Body)"/>
              </a:rPr>
              <a:t># Examples</a:t>
            </a:r>
          </a:p>
          <a:p>
            <a:pPr marL="0" indent="0" algn="ctr">
              <a:buNone/>
            </a:pPr>
            <a:endParaRPr lang="en-US" sz="1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1400" b="1" dirty="0">
                <a:latin typeface="Poppins (Body)"/>
              </a:rPr>
              <a:t>**Example 1: User Requirement Document**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- Input: [Provide summary or key parts of the document]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- JSON Output: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```</a:t>
            </a:r>
            <a:r>
              <a:rPr 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json</a:t>
            </a:r>
            <a:endParaRPr lang="en-US" sz="1400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{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"title": "[Title extracted from document]",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"description": "[A comprehensive description extracted from the document.]",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</a:t>
            </a:r>
            <a:r>
              <a:rPr 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acceptanceCriteria</a:t>
            </a: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": "[List of acceptance criteria extracted from the document.]",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"priority": "[Priority level, if provided.]"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}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```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51F82550-B3CD-A921-F16E-6502B11BD125}"/>
              </a:ext>
            </a:extLst>
          </p:cNvPr>
          <p:cNvSpPr txBox="1">
            <a:spLocks/>
          </p:cNvSpPr>
          <p:nvPr/>
        </p:nvSpPr>
        <p:spPr>
          <a:xfrm>
            <a:off x="4045744" y="2734310"/>
            <a:ext cx="4100512" cy="472058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Poppins (Body)"/>
              </a:rPr>
              <a:t>**Example 2: Bug List**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- Input: [Summary or key details of the bug]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- JSON Output: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```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json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{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"title": "[Bug title]",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"description": "[Detailed bug description]",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acceptanceCriteria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": "[Criteria for resolution]",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"priority": "[Priority level (e.g., critical, high, medium, low)]"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}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```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97EE58-7F70-4786-9796-74F4C9AB0086}"/>
              </a:ext>
            </a:extLst>
          </p:cNvPr>
          <p:cNvSpPr txBox="1">
            <a:spLocks/>
          </p:cNvSpPr>
          <p:nvPr/>
        </p:nvSpPr>
        <p:spPr>
          <a:xfrm>
            <a:off x="7989890" y="2693035"/>
            <a:ext cx="4202110" cy="472058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Poppins (Body)"/>
              </a:rPr>
              <a:t>**Example 3: Use Case Document**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- Input: [Summary or key parts of the use case]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- JSON Output: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```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json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{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"title": "[Use case title]",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"description": "[Detailed description of the use case]",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acceptanceCriteria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": "[Acceptance criteria derived from the use case]",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 "priority": "[Priority level, if applicable]“</a:t>
            </a:r>
            <a:endParaRPr lang="en-SI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algn="ctr"/>
            <a:r>
              <a:rPr lang="en-SI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}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```</a:t>
            </a:r>
          </a:p>
          <a:p>
            <a:pPr algn="ctr"/>
            <a:r>
              <a:rPr lang="en-US" dirty="0">
                <a:latin typeface="Poppins (Body)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0916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A966C-3DBB-67EE-045A-6AD53674A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DC78610-92A3-F3DB-0253-F982CA89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637"/>
            <a:ext cx="10515600" cy="527709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Chain of Though</a:t>
            </a:r>
            <a:r>
              <a:rPr lang="en-SI" sz="3600" b="1" dirty="0"/>
              <a:t>t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9816E2-F8F8-3F48-384B-EFA7F2E48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0334"/>
            <a:ext cx="10515600" cy="527710"/>
          </a:xfrm>
        </p:spPr>
        <p:txBody>
          <a:bodyPr/>
          <a:lstStyle/>
          <a:p>
            <a:r>
              <a:rPr lang="en-US" dirty="0">
                <a:latin typeface="Poppins (Body)"/>
              </a:rPr>
              <a:t>Give the model time to think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0968F61-28C7-EFB9-5FAB-3C9EEA4F1549}"/>
              </a:ext>
            </a:extLst>
          </p:cNvPr>
          <p:cNvSpPr txBox="1">
            <a:spLocks/>
          </p:cNvSpPr>
          <p:nvPr/>
        </p:nvSpPr>
        <p:spPr>
          <a:xfrm>
            <a:off x="619125" y="1616075"/>
            <a:ext cx="11074400" cy="47205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I"/>
          </a:p>
          <a:p>
            <a:pPr algn="ctr"/>
            <a:endParaRPr lang="en-GB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9ECEC0CC-5BDA-89E8-47BB-D6465768B649}"/>
              </a:ext>
            </a:extLst>
          </p:cNvPr>
          <p:cNvSpPr txBox="1">
            <a:spLocks/>
          </p:cNvSpPr>
          <p:nvPr/>
        </p:nvSpPr>
        <p:spPr>
          <a:xfrm>
            <a:off x="1740456" y="2458720"/>
            <a:ext cx="9479280" cy="423481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Poppins (Body)"/>
              </a:rPr>
              <a:t>Determine if a requested discount can be approved based on order value.</a:t>
            </a:r>
            <a:endParaRPr lang="en-SI" dirty="0">
              <a:latin typeface="Poppins (Body)"/>
            </a:endParaRPr>
          </a:p>
          <a:p>
            <a:pPr algn="ctr"/>
            <a:r>
              <a:rPr lang="en-SI" dirty="0">
                <a:latin typeface="Poppins (Body)"/>
              </a:rPr>
              <a:t>value &gt; 10k – max discount 15%</a:t>
            </a:r>
          </a:p>
          <a:p>
            <a:pPr algn="ctr"/>
            <a:r>
              <a:rPr lang="en-SI" dirty="0">
                <a:latin typeface="Poppins (Body)"/>
              </a:rPr>
              <a:t>5k &lt; value &lt; 10k – max discount 10%</a:t>
            </a:r>
          </a:p>
          <a:p>
            <a:pPr algn="ctr"/>
            <a:r>
              <a:rPr lang="en-SI" dirty="0">
                <a:latin typeface="Poppins (Body)"/>
              </a:rPr>
              <a:t>value &lt; 5k – max discount 5%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D0D6C31-279E-797F-5ABA-9456930132CA}"/>
              </a:ext>
            </a:extLst>
          </p:cNvPr>
          <p:cNvSpPr txBox="1">
            <a:spLocks/>
          </p:cNvSpPr>
          <p:nvPr/>
        </p:nvSpPr>
        <p:spPr>
          <a:xfrm>
            <a:off x="1524000" y="1852672"/>
            <a:ext cx="9479280" cy="365126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/>
          </a:bodyPr>
          <a:lstStyle>
            <a:lvl1pPr marL="0" indent="0" algn="l" defTabSz="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Poppins (Body)"/>
              </a:rPr>
              <a:t>Determine if a discount of </a:t>
            </a:r>
            <a:r>
              <a:rPr lang="en-US" b="1" dirty="0">
                <a:latin typeface="Poppins (Body)"/>
              </a:rPr>
              <a:t>12%</a:t>
            </a:r>
            <a:r>
              <a:rPr lang="en-US" dirty="0">
                <a:latin typeface="Poppins (Body)"/>
              </a:rPr>
              <a:t> can be approved for an order value of </a:t>
            </a:r>
            <a:r>
              <a:rPr lang="en-US" b="1" dirty="0">
                <a:latin typeface="Poppins (Body)"/>
              </a:rPr>
              <a:t>$8,000</a:t>
            </a:r>
            <a:endParaRPr lang="en-GB" b="1" dirty="0">
              <a:latin typeface="Poppins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660CC-6BFF-32A5-809C-8E47309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47" y="1797110"/>
            <a:ext cx="466725" cy="47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B539E0-3720-B3B4-4FB6-73DAA92B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898" y="2377209"/>
            <a:ext cx="392619" cy="3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5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4A0D3-85BF-6946-F4DE-482AA4DA5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B42EB88-F859-6FA8-2FDA-C1D6897BD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637"/>
            <a:ext cx="10515600" cy="527709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Chain of Though</a:t>
            </a:r>
            <a:r>
              <a:rPr lang="en-SI" sz="3600" b="1" dirty="0"/>
              <a:t>t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810EEA-EE94-29C0-7F31-59CBDDB45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0334"/>
            <a:ext cx="10515600" cy="527710"/>
          </a:xfrm>
        </p:spPr>
        <p:txBody>
          <a:bodyPr/>
          <a:lstStyle/>
          <a:p>
            <a:r>
              <a:rPr lang="en-US" dirty="0">
                <a:latin typeface="Poppins (Body)"/>
              </a:rPr>
              <a:t>Give the model time to think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A68B509-664D-67B9-5F1F-1675EF47DC33}"/>
              </a:ext>
            </a:extLst>
          </p:cNvPr>
          <p:cNvSpPr txBox="1">
            <a:spLocks/>
          </p:cNvSpPr>
          <p:nvPr/>
        </p:nvSpPr>
        <p:spPr>
          <a:xfrm>
            <a:off x="619125" y="1616075"/>
            <a:ext cx="11074400" cy="47205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I"/>
          </a:p>
          <a:p>
            <a:pPr algn="ctr"/>
            <a:endParaRPr lang="en-GB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79AB0DD-2D2B-4AF3-95FE-7649BD009B2E}"/>
              </a:ext>
            </a:extLst>
          </p:cNvPr>
          <p:cNvSpPr txBox="1">
            <a:spLocks/>
          </p:cNvSpPr>
          <p:nvPr/>
        </p:nvSpPr>
        <p:spPr>
          <a:xfrm>
            <a:off x="1740456" y="2458720"/>
            <a:ext cx="9479280" cy="423481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Determine if a requested discount can be approved based on order value.</a:t>
            </a:r>
            <a:endParaRPr lang="en-SI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algn="ctr"/>
            <a:r>
              <a:rPr lang="en-SI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value &gt; 10k – max discount 15%</a:t>
            </a:r>
          </a:p>
          <a:p>
            <a:pPr algn="ctr"/>
            <a:r>
              <a:rPr lang="en-SI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5k &lt; value &lt; 10k – max discount 10%</a:t>
            </a:r>
          </a:p>
          <a:p>
            <a:pPr algn="ctr"/>
            <a:r>
              <a:rPr lang="en-SI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value &lt; 5k – max discount 5%</a:t>
            </a:r>
          </a:p>
          <a:p>
            <a:pPr algn="ctr"/>
            <a:endParaRPr lang="en-SI" dirty="0">
              <a:latin typeface="Poppins (Body)"/>
            </a:endParaRPr>
          </a:p>
          <a:p>
            <a:pPr algn="ctr"/>
            <a:r>
              <a:rPr lang="en-US" dirty="0">
                <a:latin typeface="Poppins (Body)"/>
              </a:rPr>
              <a:t>Follow these steps to reach the decision:</a:t>
            </a:r>
            <a:endParaRPr lang="en-SI" dirty="0">
              <a:latin typeface="Poppins (Body)"/>
            </a:endParaRPr>
          </a:p>
          <a:p>
            <a:r>
              <a:rPr lang="en-US" b="1" dirty="0">
                <a:latin typeface="Poppins (Body)"/>
              </a:rPr>
              <a:t>Identify the Order Value: </a:t>
            </a:r>
            <a:r>
              <a:rPr lang="en-US" dirty="0">
                <a:latin typeface="Poppins (Body)"/>
              </a:rPr>
              <a:t>Check the order value provided.</a:t>
            </a:r>
            <a:endParaRPr lang="en-SI" dirty="0">
              <a:latin typeface="Poppins (Body)"/>
            </a:endParaRPr>
          </a:p>
          <a:p>
            <a:r>
              <a:rPr lang="en-US" b="1" dirty="0">
                <a:latin typeface="Poppins (Body)"/>
              </a:rPr>
              <a:t>Determine the Discount Threshold: </a:t>
            </a:r>
            <a:r>
              <a:rPr lang="en-US" dirty="0">
                <a:latin typeface="Poppins (Body)"/>
              </a:rPr>
              <a:t>Based on the order value, decide the maximum allowable discount.</a:t>
            </a:r>
            <a:endParaRPr lang="en-SI" dirty="0">
              <a:latin typeface="Poppins (Body)"/>
            </a:endParaRPr>
          </a:p>
          <a:p>
            <a:r>
              <a:rPr lang="en-US" b="1" dirty="0">
                <a:latin typeface="Poppins (Body)"/>
              </a:rPr>
              <a:t>Compare Discount with Threshold: </a:t>
            </a:r>
            <a:r>
              <a:rPr lang="en-US" dirty="0">
                <a:latin typeface="Poppins (Body)"/>
              </a:rPr>
              <a:t>Check if the requested discount is within the allowable limit.</a:t>
            </a:r>
            <a:endParaRPr lang="en-SI" dirty="0">
              <a:latin typeface="Poppins (Body)"/>
            </a:endParaRPr>
          </a:p>
          <a:p>
            <a:r>
              <a:rPr lang="en-US" b="1" dirty="0">
                <a:latin typeface="Poppins (Body)"/>
              </a:rPr>
              <a:t>Make a Decision: </a:t>
            </a:r>
            <a:r>
              <a:rPr lang="en-US" dirty="0">
                <a:latin typeface="Poppins (Body)"/>
              </a:rPr>
              <a:t>If the requested discount is within the allowable limit, approve the request; otherwise, reject it.</a:t>
            </a:r>
            <a:endParaRPr lang="en-SI" dirty="0">
              <a:latin typeface="Poppins (Body)"/>
            </a:endParaRP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5E38F713-FAA7-D18F-7C84-7F4A3F606159}"/>
              </a:ext>
            </a:extLst>
          </p:cNvPr>
          <p:cNvSpPr txBox="1">
            <a:spLocks/>
          </p:cNvSpPr>
          <p:nvPr/>
        </p:nvSpPr>
        <p:spPr>
          <a:xfrm>
            <a:off x="1524000" y="1852672"/>
            <a:ext cx="9479280" cy="365126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/>
          </a:bodyPr>
          <a:lstStyle>
            <a:lvl1pPr marL="0" indent="0" algn="l" defTabSz="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Poppins (Body)"/>
              </a:rPr>
              <a:t>Determine if a discount of </a:t>
            </a:r>
            <a:r>
              <a:rPr lang="en-US" b="1" dirty="0">
                <a:latin typeface="Poppins (Body)"/>
              </a:rPr>
              <a:t>12%</a:t>
            </a:r>
            <a:r>
              <a:rPr lang="en-US" dirty="0">
                <a:latin typeface="Poppins (Body)"/>
              </a:rPr>
              <a:t> can be approved for an order value of </a:t>
            </a:r>
            <a:r>
              <a:rPr lang="en-US" b="1" dirty="0">
                <a:latin typeface="Poppins (Body)"/>
              </a:rPr>
              <a:t>$8,000</a:t>
            </a:r>
            <a:endParaRPr lang="en-GB" b="1" dirty="0">
              <a:latin typeface="Poppins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00F3E-CBB2-2F43-C0A9-97955C11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47" y="1797110"/>
            <a:ext cx="466725" cy="47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0FA9B-1F2C-7EDE-30C4-EAE9A5E73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898" y="2377209"/>
            <a:ext cx="392619" cy="3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BB118-6720-3B27-EAB7-9B3556E6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9377A-6AC7-A5E6-8FD3-85A067F06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637"/>
            <a:ext cx="10515600" cy="527709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Chain of Though</a:t>
            </a:r>
            <a:r>
              <a:rPr lang="en-SI" sz="3600" b="1" dirty="0"/>
              <a:t>t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F9C706-0C3F-761B-8DF5-F4B99633BD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0334"/>
            <a:ext cx="10515600" cy="527710"/>
          </a:xfrm>
        </p:spPr>
        <p:txBody>
          <a:bodyPr/>
          <a:lstStyle/>
          <a:p>
            <a:r>
              <a:rPr lang="en-US" dirty="0">
                <a:latin typeface="Poppins (Body)"/>
              </a:rPr>
              <a:t>Give the model time to think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CE5794FF-7FE7-47A0-EA06-6E4EE270ED1A}"/>
              </a:ext>
            </a:extLst>
          </p:cNvPr>
          <p:cNvSpPr txBox="1">
            <a:spLocks/>
          </p:cNvSpPr>
          <p:nvPr/>
        </p:nvSpPr>
        <p:spPr>
          <a:xfrm>
            <a:off x="619125" y="1616075"/>
            <a:ext cx="11074400" cy="4720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Poppins (Body)"/>
              </a:rPr>
              <a:t># Steps</a:t>
            </a:r>
          </a:p>
          <a:p>
            <a:pPr marL="0" indent="0" algn="ctr">
              <a:buNone/>
            </a:pPr>
            <a:endParaRPr lang="en-US" sz="1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1400" b="1" dirty="0">
                <a:latin typeface="Poppins (Body)"/>
              </a:rPr>
              <a:t>1. **Read and Understand the Input**: </a:t>
            </a: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Analyze the user's input document to identify key components related to backlog items.</a:t>
            </a:r>
          </a:p>
          <a:p>
            <a:pPr marL="0" indent="0" algn="ctr">
              <a:buNone/>
            </a:pPr>
            <a:r>
              <a:rPr lang="en-US" sz="1400" b="1" dirty="0">
                <a:latin typeface="Poppins (Body)"/>
              </a:rPr>
              <a:t>2. **Identify Key Components**: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- **Title**: Determine the overarching title or main topic.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- **Description**: Extract a detailed description of the item.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- **Acceptance Criteria**: Define what constitutes successful completion.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- **Priority**: Identify the priority level if provided.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   - **Additional Information**: Gather any other relevant details such as status, assignee, or dependencies.</a:t>
            </a:r>
          </a:p>
          <a:p>
            <a:pPr marL="0" indent="0" algn="ctr">
              <a:buNone/>
            </a:pPr>
            <a:r>
              <a:rPr lang="en-US" sz="1400" b="1" dirty="0">
                <a:latin typeface="Poppins (Body)"/>
              </a:rPr>
              <a:t>3. **Structure Information**:</a:t>
            </a:r>
            <a:r>
              <a:rPr lang="en-US" sz="1400" dirty="0">
                <a:latin typeface="Poppins (Body)"/>
              </a:rPr>
              <a:t> </a:t>
            </a: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Organize identified information into a JSON format, ensuring each field is correctly labeled and populated.</a:t>
            </a:r>
          </a:p>
        </p:txBody>
      </p:sp>
    </p:spTree>
    <p:extLst>
      <p:ext uri="{BB962C8B-B14F-4D97-AF65-F5344CB8AC3E}">
        <p14:creationId xmlns:p14="http://schemas.microsoft.com/office/powerpoint/2010/main" val="54160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2A204-990C-B261-8CFF-CBC6D3B81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7E1422-581D-41AA-D2CB-215BAB857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637"/>
            <a:ext cx="10515600" cy="527709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Prompt Reinforcement/Anchoring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DFF56B-27BC-F708-BEF0-B952F37F6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0334"/>
            <a:ext cx="10515600" cy="527710"/>
          </a:xfrm>
        </p:spPr>
        <p:txBody>
          <a:bodyPr/>
          <a:lstStyle/>
          <a:p>
            <a:r>
              <a:rPr lang="en-US" dirty="0">
                <a:latin typeface="Poppins (Body)"/>
              </a:rPr>
              <a:t>Remind the model what you want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85D7271C-C159-B585-CCF9-3FAA86906673}"/>
              </a:ext>
            </a:extLst>
          </p:cNvPr>
          <p:cNvSpPr txBox="1">
            <a:spLocks/>
          </p:cNvSpPr>
          <p:nvPr/>
        </p:nvSpPr>
        <p:spPr>
          <a:xfrm>
            <a:off x="619125" y="1616075"/>
            <a:ext cx="11074400" cy="4721225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Determine if a requested discount can be approved based on order value.</a:t>
            </a:r>
            <a:endParaRPr lang="en-SI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algn="ctr"/>
            <a:r>
              <a:rPr lang="en-SI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value &gt; 10k – max discount 15%</a:t>
            </a:r>
          </a:p>
          <a:p>
            <a:pPr algn="ctr"/>
            <a:r>
              <a:rPr lang="en-SI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5k &lt; value &lt; 10k – max discount 10%</a:t>
            </a:r>
          </a:p>
          <a:p>
            <a:pPr algn="ctr"/>
            <a:r>
              <a:rPr lang="en-SI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value &lt; 5k – max discount 5%</a:t>
            </a:r>
          </a:p>
          <a:p>
            <a:pPr algn="ctr"/>
            <a:endParaRPr lang="en-SI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algn="ctr"/>
            <a:r>
              <a:rPr lang="en-SI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Follow these steps:</a:t>
            </a: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Identify the Order Value</a:t>
            </a:r>
            <a:endParaRPr lang="en-SI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Determine the Discount Threshold</a:t>
            </a:r>
            <a:endParaRPr lang="en-SI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Compare Discount with Threshold</a:t>
            </a:r>
            <a:endParaRPr lang="en-SI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algn="ctr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Poppins (Body)"/>
              </a:rPr>
              <a:t>Make a Decision</a:t>
            </a:r>
            <a:endParaRPr lang="en-SI" dirty="0">
              <a:solidFill>
                <a:schemeClr val="tx1">
                  <a:lumMod val="40000"/>
                  <a:lumOff val="60000"/>
                </a:schemeClr>
              </a:solidFill>
              <a:latin typeface="Poppins (Body)"/>
            </a:endParaRPr>
          </a:p>
          <a:p>
            <a:pPr algn="ctr"/>
            <a:endParaRPr lang="en-SI" dirty="0">
              <a:latin typeface="Poppins (Body)"/>
            </a:endParaRPr>
          </a:p>
          <a:p>
            <a:pPr algn="ctr"/>
            <a:r>
              <a:rPr lang="en-US" b="1" dirty="0">
                <a:latin typeface="Poppins (Body)"/>
              </a:rPr>
              <a:t>Notes</a:t>
            </a:r>
            <a:r>
              <a:rPr lang="en-US" dirty="0">
                <a:latin typeface="Poppins (Body)"/>
              </a:rPr>
              <a:t>:</a:t>
            </a:r>
          </a:p>
          <a:p>
            <a:r>
              <a:rPr lang="en-US" b="1" dirty="0">
                <a:latin typeface="Poppins (Body)"/>
              </a:rPr>
              <a:t>Ensure that the requested discount is compared</a:t>
            </a:r>
            <a:r>
              <a:rPr lang="en-US" dirty="0">
                <a:latin typeface="Poppins (Body)"/>
              </a:rPr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Poppins (Body)"/>
              </a:rPr>
              <a:t>with the maximum allowable discount for the specified order range.</a:t>
            </a:r>
          </a:p>
          <a:p>
            <a:r>
              <a:rPr lang="en-US" b="1" dirty="0">
                <a:latin typeface="Poppins (Body)"/>
              </a:rPr>
              <a:t>Follow each rule carefully</a:t>
            </a:r>
            <a:r>
              <a:rPr lang="en-US" dirty="0">
                <a:latin typeface="Poppins (Body)"/>
              </a:rPr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Poppins (Body)"/>
              </a:rPr>
              <a:t>and evaluate both the order value and requested discount before making a decision.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Poppins (Body)"/>
              </a:rPr>
              <a:t>Provide a clear final decision as either</a:t>
            </a:r>
            <a:r>
              <a:rPr lang="en-US" b="1" dirty="0">
                <a:latin typeface="Poppins (Body)"/>
              </a:rPr>
              <a:t> ‘Approve’ or ‘Reject’.</a:t>
            </a:r>
          </a:p>
          <a:p>
            <a:pPr algn="ctr"/>
            <a:endParaRPr lang="en-SI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54473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D70A-9FDA-B89F-67A8-695D2579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4FC8294-BB23-B649-69CF-1852E580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K" sz="3200" b="1" dirty="0"/>
              <a:t>Build prompts with structure and examples</a:t>
            </a:r>
            <a:br>
              <a:rPr lang="en-DK" sz="3200" b="1" dirty="0"/>
            </a:b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0E8ADE0-4025-82E5-7602-F0612CBFD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Instructions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Steps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Format Requirements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Examples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N</a:t>
            </a:r>
            <a:r>
              <a:rPr lang="en-SI" sz="2400" dirty="0" err="1">
                <a:latin typeface="Poppins (Body)"/>
              </a:rPr>
              <a:t>otes</a:t>
            </a:r>
            <a:endParaRPr lang="en-GB" sz="2400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335735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4325-A0C0-B551-499A-33CF63F07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B105-8AA2-4478-B026-EE48CB34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1B326-6232-E34B-331E-C86DCB52B2F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DBE6C-219E-BBF8-DF6B-B7F63E07E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60"/>
            <a:ext cx="13715999" cy="685388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12C679-75C7-7641-9AC4-196C6082E126}"/>
              </a:ext>
            </a:extLst>
          </p:cNvPr>
          <p:cNvSpPr txBox="1">
            <a:spLocks/>
          </p:cNvSpPr>
          <p:nvPr/>
        </p:nvSpPr>
        <p:spPr>
          <a:xfrm>
            <a:off x="756083" y="2885340"/>
            <a:ext cx="5565204" cy="1937383"/>
          </a:xfrm>
          <a:prstGeom prst="rect">
            <a:avLst/>
          </a:prstGeom>
          <a:solidFill>
            <a:srgbClr val="DFF2F4">
              <a:alpha val="54000"/>
            </a:srgb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SI" sz="2000" dirty="0">
                <a:latin typeface="Corbel" panose="020B0503020204020204" pitchFamily="34" charset="0"/>
              </a:rPr>
              <a:t>Strategist @Companial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I" sz="2000" dirty="0">
                <a:latin typeface="Corbel" panose="020B0503020204020204" pitchFamily="34" charset="0"/>
              </a:rPr>
              <a:t>Microsoft MVP for about a year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I" sz="2000" dirty="0">
                <a:latin typeface="Corbel" panose="020B0503020204020204" pitchFamily="34" charset="0"/>
              </a:rPr>
              <a:t>Test Automation Enthusiast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I" sz="2000" dirty="0">
                <a:latin typeface="Corbel" panose="020B0503020204020204" pitchFamily="34" charset="0"/>
              </a:rPr>
              <a:t>AI-</a:t>
            </a:r>
            <a:r>
              <a:rPr lang="en-SI" sz="2000" dirty="0" err="1">
                <a:latin typeface="Corbel" panose="020B0503020204020204" pitchFamily="34" charset="0"/>
              </a:rPr>
              <a:t>obs</a:t>
            </a:r>
            <a:r>
              <a:rPr lang="en-US" sz="2000" dirty="0">
                <a:latin typeface="Corbel" panose="020B0503020204020204" pitchFamily="34" charset="0"/>
              </a:rPr>
              <a:t>es</a:t>
            </a:r>
            <a:r>
              <a:rPr lang="en-SI" sz="2000" dirty="0">
                <a:latin typeface="Corbel" panose="020B0503020204020204" pitchFamily="34" charset="0"/>
              </a:rPr>
              <a:t>sed</a:t>
            </a:r>
          </a:p>
          <a:p>
            <a:pPr marL="0" indent="0">
              <a:lnSpc>
                <a:spcPct val="100000"/>
              </a:lnSpc>
              <a:buNone/>
            </a:pPr>
            <a:endParaRPr lang="en-SI" sz="2000" dirty="0">
              <a:latin typeface="Corbel" panose="020B0503020204020204" pitchFamily="34" charset="0"/>
            </a:endParaRPr>
          </a:p>
        </p:txBody>
      </p:sp>
      <p:pic>
        <p:nvPicPr>
          <p:cNvPr id="8" name="Picture 7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1F6D6983-108E-6144-1A22-362805A89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87" y="3498787"/>
            <a:ext cx="4054997" cy="135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374C1-8A43-6460-385A-C4B28E632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F9338C3-8688-9C2A-E55C-04E33FA0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637"/>
            <a:ext cx="10515600" cy="1091966"/>
          </a:xfrm>
        </p:spPr>
        <p:txBody>
          <a:bodyPr>
            <a:normAutofit fontScale="90000"/>
          </a:bodyPr>
          <a:lstStyle/>
          <a:p>
            <a:r>
              <a:rPr lang="en-DK" sz="3600" b="1" dirty="0"/>
              <a:t>Build prompts with structure and examples</a:t>
            </a:r>
            <a:br>
              <a:rPr lang="en-DK" sz="3600" b="1" dirty="0"/>
            </a:br>
            <a:endParaRPr lang="en-US" b="1" dirty="0"/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B903A9CA-E395-252A-88E0-834344263732}"/>
              </a:ext>
            </a:extLst>
          </p:cNvPr>
          <p:cNvSpPr txBox="1">
            <a:spLocks/>
          </p:cNvSpPr>
          <p:nvPr/>
        </p:nvSpPr>
        <p:spPr>
          <a:xfrm>
            <a:off x="619125" y="2032000"/>
            <a:ext cx="11074400" cy="4304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Poppins (Body)"/>
              </a:rPr>
              <a:t>You are a tool that extracts project backlog</a:t>
            </a:r>
            <a:r>
              <a:rPr lang="en-SI" sz="1800" dirty="0">
                <a:latin typeface="Poppins (Body)"/>
              </a:rPr>
              <a:t> </a:t>
            </a:r>
            <a:r>
              <a:rPr lang="en-US" sz="1800" dirty="0">
                <a:latin typeface="Poppins (Body)"/>
              </a:rPr>
              <a:t>items from given texts.</a:t>
            </a:r>
          </a:p>
          <a:p>
            <a:pPr marL="0" indent="0" algn="ctr">
              <a:buNone/>
            </a:pPr>
            <a:br>
              <a:rPr lang="en-US" sz="1800" dirty="0">
                <a:latin typeface="Poppins (Body)"/>
              </a:rPr>
            </a:br>
            <a:r>
              <a:rPr lang="en-US" sz="1800" dirty="0">
                <a:latin typeface="Poppins (Body)"/>
              </a:rPr>
              <a:t>If there are any quotes change them to</a:t>
            </a:r>
            <a:r>
              <a:rPr lang="en-SI" sz="1800" dirty="0">
                <a:latin typeface="Poppins (Body)"/>
              </a:rPr>
              <a:t> </a:t>
            </a:r>
            <a:r>
              <a:rPr lang="en-US" sz="1800" dirty="0">
                <a:latin typeface="Poppins (Body)"/>
              </a:rPr>
              <a:t>single quotes.</a:t>
            </a:r>
          </a:p>
          <a:p>
            <a:pPr marL="0" indent="0" algn="ctr">
              <a:buNone/>
            </a:pPr>
            <a:r>
              <a:rPr lang="en-US" sz="1800" dirty="0">
                <a:latin typeface="Poppins (Body)"/>
              </a:rPr>
              <a:t>        </a:t>
            </a:r>
          </a:p>
          <a:p>
            <a:pPr marL="0" indent="0" algn="ctr">
              <a:buNone/>
            </a:pPr>
            <a:r>
              <a:rPr lang="en-US" sz="1800" dirty="0">
                <a:latin typeface="Poppins (Body)"/>
              </a:rPr>
              <a:t>You should read whole text and extract array of backlog items in JSON format from it.</a:t>
            </a:r>
            <a:endParaRPr lang="en-SI" sz="1800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381958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74901-93C3-1E8E-7B15-F936BA85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50BA35-A232-38BB-352E-4E51E111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637"/>
            <a:ext cx="10515600" cy="1091966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Build prompts with structure and examples</a:t>
            </a:r>
            <a:br>
              <a:rPr lang="en-US" sz="3600" b="1" dirty="0"/>
            </a:br>
            <a:endParaRPr lang="en-US" b="1" dirty="0"/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DAC3C33-4722-3F41-04BF-7EC647FBF3AC}"/>
              </a:ext>
            </a:extLst>
          </p:cNvPr>
          <p:cNvSpPr txBox="1">
            <a:spLocks/>
          </p:cNvSpPr>
          <p:nvPr/>
        </p:nvSpPr>
        <p:spPr>
          <a:xfrm>
            <a:off x="0" y="2023110"/>
            <a:ext cx="4100512" cy="4720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" dirty="0">
                <a:latin typeface="Poppins (Body)"/>
              </a:rPr>
              <a:t>Extract information from requirement documents, bug lists, or use cases and convert it into a JSON format suitable for backlog items.</a:t>
            </a:r>
          </a:p>
          <a:p>
            <a:pPr algn="ctr"/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- Analyze the input document for relevant information such as titles, descriptions, acceptance criteria, and priorities.</a:t>
            </a:r>
          </a:p>
          <a:p>
            <a:pPr algn="ctr"/>
            <a:r>
              <a:rPr lang="en-US" sz="400" dirty="0">
                <a:latin typeface="Poppins (Body)"/>
              </a:rPr>
              <a:t>- Structure the extracted data into a JSON format that aligns with backlog item conventions, ensuring all necessary fields are included.</a:t>
            </a:r>
          </a:p>
          <a:p>
            <a:pPr algn="ctr"/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# Steps</a:t>
            </a:r>
          </a:p>
          <a:p>
            <a:pPr algn="ctr"/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1. **Read and Understand the Input**: Analyze the user's input document to identify key components related to backlog items.</a:t>
            </a:r>
          </a:p>
          <a:p>
            <a:pPr algn="ctr"/>
            <a:r>
              <a:rPr lang="en-US" sz="400" dirty="0">
                <a:latin typeface="Poppins (Body)"/>
              </a:rPr>
              <a:t>2. **Identify Key Components**:</a:t>
            </a:r>
          </a:p>
          <a:p>
            <a:pPr algn="ctr"/>
            <a:r>
              <a:rPr lang="en-US" sz="400" dirty="0">
                <a:latin typeface="Poppins (Body)"/>
              </a:rPr>
              <a:t>   - **Title**: Determine the overarching title or main topic.</a:t>
            </a:r>
          </a:p>
          <a:p>
            <a:pPr algn="ctr"/>
            <a:r>
              <a:rPr lang="en-US" sz="400" dirty="0">
                <a:latin typeface="Poppins (Body)"/>
              </a:rPr>
              <a:t>   - **Description**: Extract a detailed description of the item.</a:t>
            </a:r>
          </a:p>
          <a:p>
            <a:pPr algn="ctr"/>
            <a:r>
              <a:rPr lang="en-US" sz="400" dirty="0">
                <a:latin typeface="Poppins (Body)"/>
              </a:rPr>
              <a:t>   - **Acceptance Criteria**: Define what constitutes successful completion.</a:t>
            </a:r>
          </a:p>
          <a:p>
            <a:pPr algn="ctr"/>
            <a:r>
              <a:rPr lang="en-US" sz="400" dirty="0">
                <a:latin typeface="Poppins (Body)"/>
              </a:rPr>
              <a:t>   - **Priority**: Identify the priority level if provided.</a:t>
            </a:r>
          </a:p>
          <a:p>
            <a:pPr algn="ctr"/>
            <a:r>
              <a:rPr lang="en-US" sz="400" dirty="0">
                <a:latin typeface="Poppins (Body)"/>
              </a:rPr>
              <a:t>   - **Additional Information**: Gather any other relevant details such as status, assignee, or dependencies.</a:t>
            </a:r>
          </a:p>
          <a:p>
            <a:pPr algn="ctr"/>
            <a:r>
              <a:rPr lang="en-US" sz="400" dirty="0">
                <a:latin typeface="Poppins (Body)"/>
              </a:rPr>
              <a:t>3. **Structure Information**: Organize identified information into a JSON format, ensuring each field is correctly labeled and populated.</a:t>
            </a:r>
          </a:p>
          <a:p>
            <a:pPr algn="ctr"/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# Output Format</a:t>
            </a:r>
          </a:p>
          <a:p>
            <a:pPr algn="ctr"/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The output should be in JSON format, including but not limited to the following fields:</a:t>
            </a:r>
          </a:p>
          <a:p>
            <a:pPr algn="ctr"/>
            <a:r>
              <a:rPr lang="en-US" sz="400" dirty="0">
                <a:latin typeface="Poppins (Body)"/>
              </a:rPr>
              <a:t>- `title`: A short, descriptive title of the backlog item.</a:t>
            </a:r>
          </a:p>
          <a:p>
            <a:pPr algn="ctr"/>
            <a:r>
              <a:rPr lang="en-US" sz="400" dirty="0">
                <a:latin typeface="Poppins (Body)"/>
              </a:rPr>
              <a:t>- `description`: A detailed explanation of the backlog item.</a:t>
            </a:r>
          </a:p>
          <a:p>
            <a:pPr algn="ctr"/>
            <a:r>
              <a:rPr lang="en-US" sz="400" dirty="0">
                <a:latin typeface="Poppins (Body)"/>
              </a:rPr>
              <a:t>- `</a:t>
            </a:r>
            <a:r>
              <a:rPr lang="en-US" sz="400" dirty="0" err="1">
                <a:latin typeface="Poppins (Body)"/>
              </a:rPr>
              <a:t>acceptanceCriteria</a:t>
            </a:r>
            <a:r>
              <a:rPr lang="en-US" sz="400" dirty="0">
                <a:latin typeface="Poppins (Body)"/>
              </a:rPr>
              <a:t>`: Criteria that need to be met for the item to be considered complete.</a:t>
            </a:r>
          </a:p>
          <a:p>
            <a:pPr algn="ctr"/>
            <a:r>
              <a:rPr lang="en-US" sz="400" dirty="0">
                <a:latin typeface="Poppins (Body)"/>
              </a:rPr>
              <a:t>- `priority`: The level of priority (e.g., high, medium, low).</a:t>
            </a:r>
          </a:p>
          <a:p>
            <a:pPr algn="ctr"/>
            <a:r>
              <a:rPr lang="en-US" sz="400" dirty="0">
                <a:latin typeface="Poppins (Body)"/>
              </a:rPr>
              <a:t>- `status`: Current status of the item (optional, if available).</a:t>
            </a:r>
          </a:p>
          <a:p>
            <a:pPr algn="ctr"/>
            <a:r>
              <a:rPr lang="en-US" sz="400" dirty="0">
                <a:latin typeface="Poppins (Body)"/>
              </a:rPr>
              <a:t>- `assignee`: Person responsible for the item (optional, if available).</a:t>
            </a:r>
          </a:p>
          <a:p>
            <a:pPr algn="ctr"/>
            <a:r>
              <a:rPr lang="en-US" sz="400" dirty="0">
                <a:latin typeface="Poppins (Body)"/>
              </a:rPr>
              <a:t>- `dependencies`: Any dependencies related to the item (optional, if available).</a:t>
            </a:r>
          </a:p>
          <a:p>
            <a:pPr algn="ctr"/>
            <a:endParaRPr lang="en-US" sz="400" dirty="0">
              <a:latin typeface="Poppins (Body)"/>
            </a:endParaRP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2A63A5E-75B4-FBD6-4DE5-1593A0DBAA9C}"/>
              </a:ext>
            </a:extLst>
          </p:cNvPr>
          <p:cNvSpPr txBox="1">
            <a:spLocks/>
          </p:cNvSpPr>
          <p:nvPr/>
        </p:nvSpPr>
        <p:spPr>
          <a:xfrm>
            <a:off x="3994945" y="2023110"/>
            <a:ext cx="4100512" cy="472058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" dirty="0">
                <a:latin typeface="Poppins (Body)"/>
              </a:rPr>
              <a:t># Examples</a:t>
            </a:r>
          </a:p>
          <a:p>
            <a:pPr algn="ctr"/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**Example 1: User Requirement Document**</a:t>
            </a:r>
          </a:p>
          <a:p>
            <a:pPr algn="ctr"/>
            <a:r>
              <a:rPr lang="en-US" sz="400" dirty="0">
                <a:latin typeface="Poppins (Body)"/>
              </a:rPr>
              <a:t>- Input: [Provide summary or key parts of the document]</a:t>
            </a:r>
          </a:p>
          <a:p>
            <a:pPr algn="ctr"/>
            <a:r>
              <a:rPr lang="en-US" sz="400" dirty="0">
                <a:latin typeface="Poppins (Body)"/>
              </a:rPr>
              <a:t>- JSON Output:</a:t>
            </a:r>
          </a:p>
          <a:p>
            <a:pPr algn="ctr"/>
            <a:r>
              <a:rPr lang="en-US" sz="400" dirty="0">
                <a:latin typeface="Poppins (Body)"/>
              </a:rPr>
              <a:t>  ```</a:t>
            </a:r>
            <a:r>
              <a:rPr lang="en-US" sz="400" dirty="0" err="1">
                <a:latin typeface="Poppins (Body)"/>
              </a:rPr>
              <a:t>json</a:t>
            </a:r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  {</a:t>
            </a:r>
          </a:p>
          <a:p>
            <a:pPr algn="ctr"/>
            <a:r>
              <a:rPr lang="en-US" sz="400" dirty="0">
                <a:latin typeface="Poppins (Body)"/>
              </a:rPr>
              <a:t>    "title": "[Title extracted from document]",</a:t>
            </a:r>
          </a:p>
          <a:p>
            <a:pPr algn="ctr"/>
            <a:r>
              <a:rPr lang="en-US" sz="400" dirty="0">
                <a:latin typeface="Poppins (Body)"/>
              </a:rPr>
              <a:t>    "description": "[A comprehensive description extracted from the document.]",</a:t>
            </a:r>
          </a:p>
          <a:p>
            <a:pPr algn="ctr"/>
            <a:r>
              <a:rPr lang="en-US" sz="400" dirty="0">
                <a:latin typeface="Poppins (Body)"/>
              </a:rPr>
              <a:t>    "</a:t>
            </a:r>
            <a:r>
              <a:rPr lang="en-US" sz="400" dirty="0" err="1">
                <a:latin typeface="Poppins (Body)"/>
              </a:rPr>
              <a:t>acceptanceCriteria</a:t>
            </a:r>
            <a:r>
              <a:rPr lang="en-US" sz="400" dirty="0">
                <a:latin typeface="Poppins (Body)"/>
              </a:rPr>
              <a:t>": "[List of acceptance criteria extracted from the document.]",</a:t>
            </a:r>
          </a:p>
          <a:p>
            <a:pPr algn="ctr"/>
            <a:r>
              <a:rPr lang="en-US" sz="400" dirty="0">
                <a:latin typeface="Poppins (Body)"/>
              </a:rPr>
              <a:t>    "priority": "[Priority level, if provided.]"</a:t>
            </a:r>
          </a:p>
          <a:p>
            <a:pPr algn="ctr"/>
            <a:r>
              <a:rPr lang="en-US" sz="400" dirty="0">
                <a:latin typeface="Poppins (Body)"/>
              </a:rPr>
              <a:t>  }</a:t>
            </a:r>
          </a:p>
          <a:p>
            <a:pPr algn="ctr"/>
            <a:r>
              <a:rPr lang="en-US" sz="400" dirty="0">
                <a:latin typeface="Poppins (Body)"/>
              </a:rPr>
              <a:t>  ```</a:t>
            </a:r>
          </a:p>
          <a:p>
            <a:pPr algn="ctr"/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**Example 2: Bug List**</a:t>
            </a:r>
          </a:p>
          <a:p>
            <a:pPr algn="ctr"/>
            <a:r>
              <a:rPr lang="en-US" sz="400" dirty="0">
                <a:latin typeface="Poppins (Body)"/>
              </a:rPr>
              <a:t>- Input: [Summary or key details of the bug]</a:t>
            </a:r>
          </a:p>
          <a:p>
            <a:pPr algn="ctr"/>
            <a:r>
              <a:rPr lang="en-US" sz="400" dirty="0">
                <a:latin typeface="Poppins (Body)"/>
              </a:rPr>
              <a:t>- JSON Output:</a:t>
            </a:r>
          </a:p>
          <a:p>
            <a:pPr algn="ctr"/>
            <a:r>
              <a:rPr lang="en-US" sz="400" dirty="0">
                <a:latin typeface="Poppins (Body)"/>
              </a:rPr>
              <a:t>  ```</a:t>
            </a:r>
            <a:r>
              <a:rPr lang="en-US" sz="400" dirty="0" err="1">
                <a:latin typeface="Poppins (Body)"/>
              </a:rPr>
              <a:t>json</a:t>
            </a:r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  {</a:t>
            </a:r>
          </a:p>
          <a:p>
            <a:pPr algn="ctr"/>
            <a:r>
              <a:rPr lang="en-US" sz="400" dirty="0">
                <a:latin typeface="Poppins (Body)"/>
              </a:rPr>
              <a:t>    "title": "[Bug title]",</a:t>
            </a:r>
          </a:p>
          <a:p>
            <a:pPr algn="ctr"/>
            <a:r>
              <a:rPr lang="en-US" sz="400" dirty="0">
                <a:latin typeface="Poppins (Body)"/>
              </a:rPr>
              <a:t>    "description": "[Detailed bug description]",</a:t>
            </a:r>
          </a:p>
          <a:p>
            <a:pPr algn="ctr"/>
            <a:r>
              <a:rPr lang="en-US" sz="400" dirty="0">
                <a:latin typeface="Poppins (Body)"/>
              </a:rPr>
              <a:t>    "</a:t>
            </a:r>
            <a:r>
              <a:rPr lang="en-US" sz="400" dirty="0" err="1">
                <a:latin typeface="Poppins (Body)"/>
              </a:rPr>
              <a:t>acceptanceCriteria</a:t>
            </a:r>
            <a:r>
              <a:rPr lang="en-US" sz="400" dirty="0">
                <a:latin typeface="Poppins (Body)"/>
              </a:rPr>
              <a:t>": "[Criteria for resolution]",</a:t>
            </a:r>
          </a:p>
          <a:p>
            <a:pPr algn="ctr"/>
            <a:r>
              <a:rPr lang="en-US" sz="400" dirty="0">
                <a:latin typeface="Poppins (Body)"/>
              </a:rPr>
              <a:t>    "priority": "[Priority level (e.g., critical, high, medium, low)]"</a:t>
            </a:r>
          </a:p>
          <a:p>
            <a:pPr algn="ctr"/>
            <a:r>
              <a:rPr lang="en-US" sz="400" dirty="0">
                <a:latin typeface="Poppins (Body)"/>
              </a:rPr>
              <a:t>  }</a:t>
            </a:r>
          </a:p>
          <a:p>
            <a:pPr algn="ctr"/>
            <a:r>
              <a:rPr lang="en-US" sz="400" dirty="0">
                <a:latin typeface="Poppins (Body)"/>
              </a:rPr>
              <a:t>  ```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3F304D5C-5F63-8EE7-8D7A-32ECA5397C29}"/>
              </a:ext>
            </a:extLst>
          </p:cNvPr>
          <p:cNvSpPr txBox="1">
            <a:spLocks/>
          </p:cNvSpPr>
          <p:nvPr/>
        </p:nvSpPr>
        <p:spPr>
          <a:xfrm>
            <a:off x="7989890" y="2023109"/>
            <a:ext cx="4202110" cy="472058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**Example 3: Use Case Document**</a:t>
            </a:r>
          </a:p>
          <a:p>
            <a:pPr algn="ctr"/>
            <a:r>
              <a:rPr lang="en-US" sz="400" dirty="0">
                <a:latin typeface="Poppins (Body)"/>
              </a:rPr>
              <a:t>- Input: [Summary or key parts of the use case]</a:t>
            </a:r>
          </a:p>
          <a:p>
            <a:pPr algn="ctr"/>
            <a:r>
              <a:rPr lang="en-US" sz="400" dirty="0">
                <a:latin typeface="Poppins (Body)"/>
              </a:rPr>
              <a:t>- JSON Output:</a:t>
            </a:r>
          </a:p>
          <a:p>
            <a:pPr algn="ctr"/>
            <a:r>
              <a:rPr lang="en-US" sz="400" dirty="0">
                <a:latin typeface="Poppins (Body)"/>
              </a:rPr>
              <a:t>  ```</a:t>
            </a:r>
            <a:r>
              <a:rPr lang="en-US" sz="400" dirty="0" err="1">
                <a:latin typeface="Poppins (Body)"/>
              </a:rPr>
              <a:t>json</a:t>
            </a:r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  {</a:t>
            </a:r>
          </a:p>
          <a:p>
            <a:pPr algn="ctr"/>
            <a:r>
              <a:rPr lang="en-US" sz="400" dirty="0">
                <a:latin typeface="Poppins (Body)"/>
              </a:rPr>
              <a:t>    "title": "[Use case title]",</a:t>
            </a:r>
          </a:p>
          <a:p>
            <a:pPr algn="ctr"/>
            <a:r>
              <a:rPr lang="en-US" sz="400" dirty="0">
                <a:latin typeface="Poppins (Body)"/>
              </a:rPr>
              <a:t>    "description": "[Detailed description of the use case]",</a:t>
            </a:r>
          </a:p>
          <a:p>
            <a:pPr algn="ctr"/>
            <a:r>
              <a:rPr lang="en-US" sz="400" dirty="0">
                <a:latin typeface="Poppins (Body)"/>
              </a:rPr>
              <a:t>    "</a:t>
            </a:r>
            <a:r>
              <a:rPr lang="en-US" sz="400" dirty="0" err="1">
                <a:latin typeface="Poppins (Body)"/>
              </a:rPr>
              <a:t>acceptanceCriteria</a:t>
            </a:r>
            <a:r>
              <a:rPr lang="en-US" sz="400" dirty="0">
                <a:latin typeface="Poppins (Body)"/>
              </a:rPr>
              <a:t>": "[Acceptance criteria derived from the use case]",</a:t>
            </a:r>
          </a:p>
          <a:p>
            <a:pPr algn="ctr"/>
            <a:r>
              <a:rPr lang="en-US" sz="400" dirty="0">
                <a:latin typeface="Poppins (Body)"/>
              </a:rPr>
              <a:t>    "priority": "[Priority level, if applicable]"</a:t>
            </a:r>
          </a:p>
          <a:p>
            <a:pPr algn="ctr"/>
            <a:r>
              <a:rPr lang="en-US" sz="400" dirty="0">
                <a:latin typeface="Poppins (Body)"/>
              </a:rPr>
              <a:t>  }</a:t>
            </a:r>
          </a:p>
          <a:p>
            <a:pPr algn="ctr"/>
            <a:r>
              <a:rPr lang="en-US" sz="400" dirty="0">
                <a:latin typeface="Poppins (Body)"/>
              </a:rPr>
              <a:t>  ```</a:t>
            </a:r>
          </a:p>
          <a:p>
            <a:pPr algn="ctr"/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# Notes</a:t>
            </a:r>
          </a:p>
          <a:p>
            <a:pPr algn="ctr"/>
            <a:endParaRPr lang="en-US" sz="400" dirty="0">
              <a:latin typeface="Poppins (Body)"/>
            </a:endParaRPr>
          </a:p>
          <a:p>
            <a:pPr algn="ctr"/>
            <a:r>
              <a:rPr lang="en-US" sz="400" dirty="0">
                <a:latin typeface="Poppins (Body)"/>
              </a:rPr>
              <a:t>- Ensure data integrity by accurately mapping document content to backlog item fields.</a:t>
            </a:r>
          </a:p>
          <a:p>
            <a:pPr algn="ctr"/>
            <a:r>
              <a:rPr lang="en-US" sz="400" dirty="0">
                <a:latin typeface="Poppins (Body)"/>
              </a:rPr>
              <a:t>- Handle varying document structures flexibly, considering different formats and terminologies used in requirement documents, bug lists, or use cases.</a:t>
            </a:r>
          </a:p>
        </p:txBody>
      </p:sp>
    </p:spTree>
    <p:extLst>
      <p:ext uri="{BB962C8B-B14F-4D97-AF65-F5344CB8AC3E}">
        <p14:creationId xmlns:p14="http://schemas.microsoft.com/office/powerpoint/2010/main" val="2942544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EF919-6AF1-3EA8-E0C9-7E384AC8D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E90810-9F64-58FA-912C-A81C781E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K" sz="3200" b="1" dirty="0"/>
              <a:t>Build prompts with structure and examples</a:t>
            </a:r>
            <a:br>
              <a:rPr lang="en-DK" sz="3200" b="1" dirty="0"/>
            </a:b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03D836-4EB9-1EF3-2EC8-4D243B5258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Instructions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Steps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Format Requirements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Examples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N</a:t>
            </a:r>
            <a:r>
              <a:rPr lang="en-SI" sz="2400" dirty="0" err="1">
                <a:latin typeface="Poppins (Body)"/>
              </a:rPr>
              <a:t>otes</a:t>
            </a:r>
            <a:endParaRPr lang="en-GB" sz="2400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3642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1E8E8-5956-1158-D993-17163ED9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2E0297-DBB8-2735-B137-29C4BE48D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48640"/>
            <a:ext cx="10515600" cy="4064384"/>
          </a:xfrm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Instructions</a:t>
            </a:r>
            <a:endParaRPr lang="en-SI" sz="2400" dirty="0">
              <a:latin typeface="Poppins (Body)"/>
            </a:endParaRP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 (Body)"/>
                <a:cs typeface="+mn-cs"/>
              </a:rPr>
              <a:t>Extract information from requirement documents, bug lists, or use cases and convert it into a JSON format suitable for backlog items.</a:t>
            </a: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Poppins (Body)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 (Body)"/>
                <a:cs typeface="+mn-cs"/>
              </a:rPr>
              <a:t>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 (Body)"/>
                <a:cs typeface="+mn-cs"/>
              </a:rPr>
              <a:t>Analyze the input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 (Body)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B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 (Body)"/>
                <a:cs typeface="+mn-cs"/>
              </a:rPr>
              <a:t>document for relevant information such as titles, descriptions, acceptance criteria, and priorities.</a:t>
            </a: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 (Body)"/>
                <a:cs typeface="+mn-cs"/>
              </a:rPr>
              <a:t>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 (Body)"/>
                <a:cs typeface="+mn-cs"/>
              </a:rPr>
              <a:t>Structure the extracted data into a 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B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 (Body)"/>
                <a:cs typeface="+mn-cs"/>
              </a:rPr>
              <a:t>format that aligns with backlog item conventions, ensuring all necessary fields are included.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Steps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Format Requirements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Examples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N</a:t>
            </a:r>
            <a:r>
              <a:rPr lang="en-SI" sz="2400" dirty="0" err="1">
                <a:latin typeface="Poppins (Body)"/>
              </a:rPr>
              <a:t>otes</a:t>
            </a:r>
            <a:endParaRPr lang="en-GB" sz="2400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423527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B885C-01BF-392A-D682-DB40A198D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2CE103-7375-4AFF-9A7C-AB0D508F4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0010"/>
            <a:ext cx="10515600" cy="4064384"/>
          </a:xfrm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Instructions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Steps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/>
              <a:t># Steps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1600" dirty="0"/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b="1" dirty="0"/>
              <a:t>1. **Read and Understand the Input**: 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Analyze the user's input document to identify key components related to backlog items.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b="1" dirty="0"/>
              <a:t>2. **Identify Key Components**: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- **Title**: Determine the overarching title or main topic.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- **Description**: Extract a detailed description of the item.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- **Acceptance Criteria**: Define what constitutes successful completion.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- **Priority**: Identify the priority level if provided.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- **Additional Information**: Gather any other relevant details such as status, assignee, or dependencies.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b="1" dirty="0"/>
              <a:t>3. **Structure Information**: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Organize identified information into a JSON format, ensuring each field is correctly labeled and populated.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Format Requirements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Examples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N</a:t>
            </a:r>
            <a:r>
              <a:rPr lang="en-SI" sz="2400" dirty="0" err="1">
                <a:latin typeface="Poppins (Body)"/>
              </a:rPr>
              <a:t>otes</a:t>
            </a:r>
            <a:endParaRPr lang="en-GB" sz="2400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338525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42869-CA7E-AAA1-772B-5A0FE3884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AEA5DA-2960-A651-2065-280F8FD0E7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0010"/>
            <a:ext cx="10515600" cy="4064384"/>
          </a:xfrm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Instructions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Steps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/>
              <a:t># Steps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1600" dirty="0"/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b="1" dirty="0"/>
              <a:t>1. **Read and Understand the Input**: 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Analyze the user's input document to identify key components related to backlog items.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b="1" dirty="0"/>
              <a:t>2. **Identify Key Components**: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- **Title**: Determine the overarching title or main topic.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- **Description**: Extract a detailed description of the item.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- **Acceptance Criteria**: Define what constitutes successful completion.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- **Priority**: Identify the priority level if provided.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- **Additional Information**: Gather any other relevant details such as status, assignee, or dependencies.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600" b="1" dirty="0"/>
              <a:t>3. **Structure Information**: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Organize identified information into a JSON format, ensuring each field is correctly labeled and populated.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Format Requirements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Examples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N</a:t>
            </a:r>
            <a:r>
              <a:rPr lang="en-SI" sz="2400" dirty="0" err="1">
                <a:latin typeface="Poppins (Body)"/>
              </a:rPr>
              <a:t>otes</a:t>
            </a:r>
            <a:endParaRPr lang="en-GB" sz="2400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99667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71CFD-7BDB-B0C3-80EA-70C37AC93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22D7F1-E05E-94DE-0E5C-B95B0EA06B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0010"/>
            <a:ext cx="10515600" cy="4064384"/>
          </a:xfrm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Instructions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Steps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Format Requirements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1600" dirty="0"/>
              <a:t># Output Format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b="1" dirty="0"/>
              <a:t>The output should be in JSON format</a:t>
            </a:r>
            <a:r>
              <a:rPr lang="en-US" sz="16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including but not limited to the following fields:</a:t>
            </a:r>
          </a:p>
          <a:p>
            <a:pPr marL="0" indent="0" algn="ctr">
              <a:buNone/>
            </a:pPr>
            <a:r>
              <a:rPr lang="en-US" sz="1600" b="1" dirty="0"/>
              <a:t>- `title`: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short, descriptive title of the backlog item.</a:t>
            </a:r>
          </a:p>
          <a:p>
            <a:pPr marL="0" indent="0" algn="ctr">
              <a:buNone/>
            </a:pPr>
            <a:r>
              <a:rPr lang="en-US" sz="1600" b="1" dirty="0"/>
              <a:t>- `description`: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detailed explanation of the backlog item.</a:t>
            </a:r>
          </a:p>
          <a:p>
            <a:pPr marL="0" indent="0" algn="ctr">
              <a:buNone/>
            </a:pPr>
            <a:r>
              <a:rPr lang="en-US" sz="1600" b="1" dirty="0"/>
              <a:t>- `</a:t>
            </a:r>
            <a:r>
              <a:rPr lang="en-US" sz="1600" b="1" dirty="0" err="1"/>
              <a:t>acceptanceCriteria</a:t>
            </a:r>
            <a:r>
              <a:rPr lang="en-US" sz="1600" b="1" dirty="0"/>
              <a:t>`: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Criteria that need to be met for the item to be considered complete.</a:t>
            </a:r>
          </a:p>
          <a:p>
            <a:pPr marL="0" indent="0" algn="ctr">
              <a:buNone/>
            </a:pPr>
            <a:r>
              <a:rPr lang="en-US" sz="1600" b="1" dirty="0"/>
              <a:t>- `priority`: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level of priority (e.g., high, medium, low).</a:t>
            </a:r>
          </a:p>
          <a:p>
            <a:pPr marL="0" indent="0" algn="ctr">
              <a:buNone/>
            </a:pPr>
            <a:r>
              <a:rPr lang="en-US" sz="1600" b="1" dirty="0"/>
              <a:t>- `dependencies`: 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Any dependencies related to the item (optional, if available).</a:t>
            </a:r>
          </a:p>
          <a:p>
            <a:pPr algn="ctr">
              <a:lnSpc>
                <a:spcPct val="70000"/>
              </a:lnSpc>
            </a:pPr>
            <a:endParaRPr lang="en-SI" sz="16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Examples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N</a:t>
            </a:r>
            <a:r>
              <a:rPr lang="en-SI" sz="2400" dirty="0" err="1">
                <a:latin typeface="Poppins (Body)"/>
              </a:rPr>
              <a:t>otes</a:t>
            </a:r>
            <a:endParaRPr lang="en-GB" sz="2400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8977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DFE1E-A912-E211-4BEE-AE43E6C0B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5CF45E-24DC-0CB2-4C9D-75933C09B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0010"/>
            <a:ext cx="10515600" cy="4064384"/>
          </a:xfrm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Instructions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Steps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Format Requirements</a:t>
            </a:r>
            <a:endParaRPr lang="en-SI" sz="2400" dirty="0">
              <a:latin typeface="Poppins (Body)"/>
            </a:endParaRPr>
          </a:p>
          <a:p>
            <a:pPr algn="ctr">
              <a:lnSpc>
                <a:spcPct val="70000"/>
              </a:lnSpc>
            </a:pPr>
            <a:endParaRPr lang="en-SI" sz="16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Examples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b="1" dirty="0"/>
              <a:t># Examples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1400" dirty="0"/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b="1" dirty="0"/>
              <a:t>**Example 1: User Requirement Document**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- Input: [Provide summary or key parts of the document]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- JSON Output: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```</a:t>
            </a:r>
            <a:r>
              <a:rPr 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json</a:t>
            </a:r>
            <a:endParaRPr lang="en-US" sz="14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{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 "title": "[Title extracted from document]",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 "description": "[A comprehensive description extracted from the document.]",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 "</a:t>
            </a:r>
            <a:r>
              <a:rPr 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acceptanceCriteria</a:t>
            </a: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": "[List of acceptance criteria extracted from the document.]",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  "priority": "[Priority level, if provided.]"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}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 ```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N</a:t>
            </a:r>
            <a:r>
              <a:rPr lang="en-SI" sz="2400" dirty="0" err="1">
                <a:latin typeface="Poppins (Body)"/>
              </a:rPr>
              <a:t>otes</a:t>
            </a:r>
            <a:endParaRPr lang="en-GB" sz="2400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8034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68839-8562-0EFB-74C0-7C3587A90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F533C2-F386-61E5-8E4A-5F2734C09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0010"/>
            <a:ext cx="10515600" cy="4064384"/>
          </a:xfrm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Instructions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Steps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Format Requirements</a:t>
            </a:r>
            <a:endParaRPr lang="en-SI" sz="2400" dirty="0">
              <a:latin typeface="Poppins (Body)"/>
            </a:endParaRPr>
          </a:p>
          <a:p>
            <a:pPr algn="ctr">
              <a:lnSpc>
                <a:spcPct val="70000"/>
              </a:lnSpc>
            </a:pPr>
            <a:endParaRPr lang="en-SI" sz="16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Examples</a:t>
            </a: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2400" dirty="0">
                <a:latin typeface="Poppins (Body)"/>
              </a:rPr>
              <a:t>N</a:t>
            </a:r>
            <a:r>
              <a:rPr lang="en-SI" sz="2400" dirty="0" err="1">
                <a:latin typeface="Poppins (Body)"/>
              </a:rPr>
              <a:t>otes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1900" b="1" dirty="0"/>
              <a:t># Notes</a:t>
            </a:r>
          </a:p>
          <a:p>
            <a:pPr marL="0" indent="0" algn="ctr">
              <a:buNone/>
            </a:pPr>
            <a:endParaRPr lang="en-US" sz="1900" dirty="0"/>
          </a:p>
          <a:p>
            <a:pPr marL="0" indent="0" algn="ctr">
              <a:buNone/>
            </a:pPr>
            <a:r>
              <a:rPr lang="en-US" sz="1900" b="1" dirty="0"/>
              <a:t>- Always replace double quotes</a:t>
            </a:r>
            <a:r>
              <a:rPr lang="en-US" sz="1900" dirty="0"/>
              <a:t> </a:t>
            </a:r>
            <a:r>
              <a:rPr lang="en-US" sz="19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with single quotes in the JSON output.</a:t>
            </a:r>
            <a:endParaRPr lang="en-SI" sz="19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en-SI" sz="1900" b="1" dirty="0"/>
              <a:t>- </a:t>
            </a:r>
            <a:r>
              <a:rPr lang="en-US" sz="1900" b="1" dirty="0"/>
              <a:t>The goal is to create a JSON output suitable for backlog item creation. </a:t>
            </a:r>
            <a:r>
              <a:rPr lang="en-US" sz="19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Ensure each JSON field directly contributes to that purpose.</a:t>
            </a:r>
            <a:endParaRPr lang="en-SI" sz="19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900" b="1" dirty="0"/>
              <a:t>-</a:t>
            </a:r>
            <a:r>
              <a:rPr lang="en-US" sz="1900" dirty="0"/>
              <a:t> </a:t>
            </a:r>
            <a:r>
              <a:rPr lang="en-US" sz="1900" b="1" dirty="0"/>
              <a:t>Handle varying document structures flexibly, </a:t>
            </a:r>
            <a:r>
              <a:rPr lang="en-US" sz="19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considering different formats and terminologies used in requirement documents, bug lists, or use cases.</a:t>
            </a:r>
            <a:endParaRPr lang="en-GB" sz="19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0" indent="0" algn="ctr">
              <a:lnSpc>
                <a:spcPct val="70000"/>
              </a:lnSpc>
              <a:buNone/>
            </a:pPr>
            <a:endParaRPr lang="en-GB" sz="2400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0419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0C896-0991-9777-065F-D8A160AA8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F06856-7875-4B16-2B48-44105C3D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K" sz="3200" b="1" dirty="0"/>
              <a:t>Build prompts with structure and examples</a:t>
            </a:r>
            <a:br>
              <a:rPr lang="en-DK" sz="3200" b="1" dirty="0"/>
            </a:b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38B79C-DED6-4142-CA8A-F864D4EE0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Instructions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Steps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Format Requirements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Examples</a:t>
            </a: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endParaRPr lang="en-SI" sz="2400" dirty="0">
              <a:latin typeface="Poppins (Body)"/>
            </a:endParaRPr>
          </a:p>
          <a:p>
            <a:pPr marL="0" indent="0" algn="ctr">
              <a:buNone/>
            </a:pPr>
            <a:r>
              <a:rPr lang="en-US" sz="2400" dirty="0">
                <a:latin typeface="Poppins (Body)"/>
              </a:rPr>
              <a:t>N</a:t>
            </a:r>
            <a:r>
              <a:rPr lang="en-SI" sz="2400" dirty="0" err="1">
                <a:latin typeface="Poppins (Body)"/>
              </a:rPr>
              <a:t>otes</a:t>
            </a:r>
            <a:endParaRPr lang="en-GB" sz="2400" dirty="0">
              <a:latin typeface="Poppi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81979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FDAA-7AD3-FB81-412E-57A74AFA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6014"/>
            <a:ext cx="12192000" cy="505972"/>
          </a:xfrm>
        </p:spPr>
        <p:txBody>
          <a:bodyPr>
            <a:normAutofit fontScale="90000"/>
          </a:bodyPr>
          <a:lstStyle/>
          <a:p>
            <a:pPr algn="ctr"/>
            <a:r>
              <a:rPr lang="en-SI" dirty="0"/>
              <a:t>This workshop is being recorded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48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396C-9FB8-E345-8BFD-2219A83D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C04F-8300-0F59-A901-353EB537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EDBC0-52B5-3BBA-09FC-5D32D0D3B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AA7481-7759-CF6A-4984-2FAFCA041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913591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50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465EF-01F3-FCB9-0CF1-04D5470D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BE77-9A38-54EB-FC75-736B20DB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D2E3F-3D9F-0F05-7640-9EE615F9FF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766D713B-1CDA-3C45-4CB8-CEBC78220CC7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Step 2 – Add Structure to Your Prompt</a:t>
            </a:r>
            <a:endParaRPr lang="en-SI" sz="4000" b="1" dirty="0"/>
          </a:p>
          <a:p>
            <a:endParaRPr lang="en-SI" sz="4000" b="1" dirty="0"/>
          </a:p>
          <a:p>
            <a:r>
              <a:rPr lang="en-US" sz="2800" b="1" dirty="0">
                <a:hlinkClick r:id="rId2"/>
              </a:rPr>
              <a:t>https://github.com/tinestaric/AI4TestPlans/blob/main/Handout.md</a:t>
            </a:r>
            <a:endParaRPr lang="en-SI" sz="2800" b="1" dirty="0"/>
          </a:p>
          <a:p>
            <a:endParaRPr lang="en-SI" sz="4000" b="1" dirty="0"/>
          </a:p>
          <a:p>
            <a:endParaRPr lang="en-SI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7075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C5ED-796A-366A-2C54-CDC42A6C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D4FF7-C15C-D41B-A1D3-A12713F69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E13AEC-E33B-45DB-61B5-5F27D9008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42155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697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70B25-8F85-BAA1-0002-536764D6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5F35-DB02-D144-2D7B-9C441765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6974D-308B-4474-BDE2-7ACD3DE371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7A2EB90A-C903-E182-0887-E571BADAC854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Step 3 – Generate a System Prompt Automatically</a:t>
            </a:r>
            <a:endParaRPr lang="en-SI" sz="4000" b="1" dirty="0"/>
          </a:p>
          <a:p>
            <a:endParaRPr lang="en-SI" sz="4000" b="1" dirty="0"/>
          </a:p>
          <a:p>
            <a:r>
              <a:rPr lang="en-US" sz="2800" b="1" dirty="0">
                <a:hlinkClick r:id="rId2"/>
              </a:rPr>
              <a:t>https://github.com/tinestaric/AI4TestPlans/blob/main/Handout.md</a:t>
            </a:r>
            <a:endParaRPr lang="en-SI" sz="2800" b="1" dirty="0"/>
          </a:p>
          <a:p>
            <a:endParaRPr lang="en-SI" sz="4000" b="1" dirty="0"/>
          </a:p>
          <a:p>
            <a:endParaRPr lang="en-SI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33364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B979F-781B-2F40-75AF-7BD7BF4E9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3FCF5-E926-EC03-6712-51487556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939D5-3FF6-D8C8-967E-459631762F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562EFC-85EE-D414-7086-7EB24FBC7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97260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295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6E1E-9427-5F0C-C379-5908E53A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6014"/>
            <a:ext cx="12192000" cy="505972"/>
          </a:xfrm>
        </p:spPr>
        <p:txBody>
          <a:bodyPr>
            <a:normAutofit fontScale="90000"/>
          </a:bodyPr>
          <a:lstStyle/>
          <a:p>
            <a:pPr algn="ctr"/>
            <a:r>
              <a:rPr lang="en-SI" dirty="0"/>
              <a:t>Play the game on collecting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50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1333D-020F-B8ED-108A-A5A4BE83D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D1AF-865C-8C0A-D5B5-EC8D6D8F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87CE2-02A0-4EE2-E242-E92BE8C7EE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9CF1BFD-AADC-9959-39DE-5CCB1D5AB71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Step 4 – Peer Feedback (ATDD Lens)</a:t>
            </a:r>
            <a:endParaRPr lang="en-SI" sz="4000" b="1" dirty="0"/>
          </a:p>
          <a:p>
            <a:r>
              <a:rPr lang="en-US" sz="4000" b="1" dirty="0"/>
              <a:t> Step 5 – Improve Prompt Using Feedback</a:t>
            </a:r>
            <a:endParaRPr lang="en-SI" sz="4000" b="1" dirty="0"/>
          </a:p>
          <a:p>
            <a:endParaRPr lang="en-SI" sz="4000" b="1" dirty="0"/>
          </a:p>
          <a:p>
            <a:r>
              <a:rPr lang="en-US" sz="2800" b="1" dirty="0">
                <a:hlinkClick r:id="rId2"/>
              </a:rPr>
              <a:t>https://github.com/tinestaric/AI4TestPlans/blob/main/Handout.md</a:t>
            </a:r>
            <a:endParaRPr lang="en-SI" sz="2800" b="1" dirty="0"/>
          </a:p>
          <a:p>
            <a:endParaRPr lang="en-SI" sz="4000" b="1" dirty="0"/>
          </a:p>
          <a:p>
            <a:endParaRPr lang="en-SI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9223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9AA8-3A0F-3A38-3DE0-E57AB7E2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FE6A-F604-AF07-35F5-07C0EA36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A162A-8101-CCE2-9C1D-357F611E6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AED2C0-57B7-A1E0-522A-3408F865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877139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825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6F30-5A25-FAFF-9642-B5F7752E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74E3D-9D3B-6844-6752-BC1D00A77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6FA8C-421A-79F3-02EA-5A2742DB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9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CEAE-BFB2-321E-D329-62629609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A05D-CB66-89FD-1341-564C3F07BA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35EE41-F848-E427-B3B5-34A926EF7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225" b="57225"/>
          <a:stretch>
            <a:fillRect/>
          </a:stretch>
        </p:blipFill>
        <p:spPr bwMode="auto">
          <a:xfrm>
            <a:off x="2625725" y="-3924000"/>
            <a:ext cx="6940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13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2AEA2-B376-1066-BC8C-19E28E7339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sz="2400" dirty="0"/>
              <a:t>… in Tine’s Directions EMEA 2024 session </a:t>
            </a:r>
            <a:r>
              <a:rPr lang="en-US" sz="2400" dirty="0">
                <a:solidFill>
                  <a:srgbClr val="008A95"/>
                </a:solidFill>
              </a:rPr>
              <a:t>How to be a Prompt Engineer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4DAA89-1FCF-8852-DD8C-9262138A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journey started here 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493E91-C7CB-9E16-9C29-A6AB5BD63E73}"/>
              </a:ext>
            </a:extLst>
          </p:cNvPr>
          <p:cNvPicPr>
            <a:picLocks noGrp="1" noChangeAspect="1"/>
          </p:cNvPicPr>
          <p:nvPr>
            <p:ph sz="quarter" idx="5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800" y="1366837"/>
            <a:ext cx="6565900" cy="4924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847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1381-1F14-9D4B-89BF-C442D2AB3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E0D7-023F-7708-AEF9-3D04E288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51356-61B2-A851-91C5-09E031AA75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91B861-EE66-FCCC-4CE5-9D9F59100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0"/>
            <a:ext cx="6940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334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6044-770F-D260-DA5A-6B5BA3E0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I"/>
              <a:t>There’s more than one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C2970-E6EF-7055-5E5B-B2CB34E3A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I" dirty="0"/>
              <a:t>Don’t go top-down</a:t>
            </a:r>
          </a:p>
          <a:p>
            <a:r>
              <a:rPr lang="en-US" dirty="0"/>
              <a:t>G</a:t>
            </a:r>
            <a:r>
              <a:rPr lang="en-SI" dirty="0"/>
              <a:t>o bottom-up</a:t>
            </a:r>
          </a:p>
          <a:p>
            <a:endParaRPr lang="en-SI" dirty="0"/>
          </a:p>
          <a:p>
            <a:r>
              <a:rPr lang="en-US" dirty="0"/>
              <a:t>N</a:t>
            </a:r>
            <a:r>
              <a:rPr lang="en-SI" dirty="0" err="1"/>
              <a:t>ano</a:t>
            </a:r>
            <a:r>
              <a:rPr lang="en-SI" dirty="0"/>
              <a:t> &gt; mini &gt; GPT &gt; mini reasoning &gt; reasoning</a:t>
            </a:r>
          </a:p>
          <a:p>
            <a:r>
              <a:rPr lang="en-SI" dirty="0"/>
              <a:t>GPT 4.1-nano &gt; GPT 4.1-mini (4o-mini) &gt; GPT 4.1 (GPT 4o) &gt; o4-mini (o3-mini, o1-mini) &gt; o3 (o1)</a:t>
            </a:r>
          </a:p>
          <a:p>
            <a:r>
              <a:rPr lang="en-US" dirty="0">
                <a:hlinkClick r:id="rId3"/>
              </a:rPr>
              <a:t>https://openai.com/api/pricing/</a:t>
            </a:r>
            <a:endParaRPr lang="en-SI" dirty="0"/>
          </a:p>
          <a:p>
            <a:r>
              <a:rPr lang="en-US" dirty="0">
                <a:hlinkClick r:id="rId4"/>
              </a:rPr>
              <a:t>https://github.com/marketplace/models</a:t>
            </a:r>
            <a:endParaRPr lang="en-SI" dirty="0"/>
          </a:p>
          <a:p>
            <a:endParaRPr lang="en-SI" dirty="0"/>
          </a:p>
          <a:p>
            <a:endParaRPr lang="en-SI" dirty="0"/>
          </a:p>
          <a:p>
            <a:endParaRPr lang="en-SI" dirty="0"/>
          </a:p>
          <a:p>
            <a:pPr marL="0" indent="0">
              <a:buNone/>
            </a:pP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544679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23D57-1813-7865-91AD-ACC39A18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650B-E302-A8D0-70B7-34448D8A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957A1-9CC6-E08A-5C6F-EE0B4731D81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F06118C-FCA8-780C-91D6-EE1777EED757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Step 6 – Try Different Models</a:t>
            </a:r>
            <a:endParaRPr lang="en-SI" sz="4000" b="1" dirty="0"/>
          </a:p>
          <a:p>
            <a:endParaRPr lang="en-SI" sz="4000" b="1" dirty="0"/>
          </a:p>
          <a:p>
            <a:r>
              <a:rPr lang="en-US" sz="2800" b="1" dirty="0">
                <a:hlinkClick r:id="rId2"/>
              </a:rPr>
              <a:t>https://github.com/tinestaric/AI4TestPlans/blob/main/Handout.md</a:t>
            </a:r>
            <a:endParaRPr lang="en-SI" sz="2800" b="1" dirty="0"/>
          </a:p>
          <a:p>
            <a:endParaRPr lang="en-SI" sz="4000" b="1" dirty="0"/>
          </a:p>
          <a:p>
            <a:endParaRPr lang="en-SI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0854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05D52-C152-4646-7A32-8B8926C93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321F-9252-6102-B549-CC001D9F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E788-193C-6118-EA8F-74B71B551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B9924A-A08F-9742-6882-DD7A38693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084978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0254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5D6-8A85-2F84-2F00-8B865FF0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I" dirty="0"/>
              <a:t>Reasoning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98E1C-1435-63AF-66D9-F7286277D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/>
              <a:t>1. Less Need to “Hold Its Hand”</a:t>
            </a:r>
            <a:endParaRPr lang="en-SI" sz="3200"/>
          </a:p>
          <a:p>
            <a:pPr marL="0" indent="0">
              <a:buNone/>
            </a:pPr>
            <a:r>
              <a:rPr lang="en-US" sz="3200"/>
              <a:t>2. More Value in Constraints, Less in Examples</a:t>
            </a:r>
            <a:endParaRPr lang="en-SI" sz="3200"/>
          </a:p>
          <a:p>
            <a:pPr marL="0" indent="0">
              <a:buNone/>
            </a:pPr>
            <a:r>
              <a:rPr lang="en-US" sz="3200"/>
              <a:t>3. Room for Open-Ended Tasks</a:t>
            </a:r>
            <a:endParaRPr lang="en-SI" sz="3200"/>
          </a:p>
          <a:p>
            <a:pPr marL="0" indent="0">
              <a:buNone/>
            </a:pPr>
            <a:r>
              <a:rPr lang="en-US" sz="3200"/>
              <a:t>4. Self-Improving Patterns</a:t>
            </a:r>
          </a:p>
        </p:txBody>
      </p:sp>
    </p:spTree>
    <p:extLst>
      <p:ext uri="{BB962C8B-B14F-4D97-AF65-F5344CB8AC3E}">
        <p14:creationId xmlns:p14="http://schemas.microsoft.com/office/powerpoint/2010/main" val="88873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E247-C7AC-2DB7-C385-1FA97809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609A7-5D28-4340-22C5-D83AF2E20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b="1" dirty="0"/>
              <a:t>reasoning</a:t>
            </a:r>
            <a:r>
              <a:rPr lang="en-US" dirty="0"/>
              <a:t>, your updated checklist </a:t>
            </a:r>
            <a:r>
              <a:rPr lang="en-SI" dirty="0"/>
              <a:t>should</a:t>
            </a:r>
            <a:r>
              <a:rPr lang="en-US" dirty="0"/>
              <a:t> be:</a:t>
            </a:r>
          </a:p>
          <a:p>
            <a:r>
              <a:rPr lang="en-US" b="1" dirty="0"/>
              <a:t>Instruction</a:t>
            </a:r>
            <a:r>
              <a:rPr lang="en-US" dirty="0"/>
              <a:t> – What’s the goal?</a:t>
            </a:r>
          </a:p>
          <a:p>
            <a:r>
              <a:rPr lang="en-US" b="1" dirty="0"/>
              <a:t>Constraints</a:t>
            </a:r>
            <a:r>
              <a:rPr lang="en-US" dirty="0"/>
              <a:t> – Format? Tone? Limits?</a:t>
            </a:r>
          </a:p>
          <a:p>
            <a:r>
              <a:rPr lang="en-US" b="1" dirty="0"/>
              <a:t>Preferences</a:t>
            </a:r>
            <a:r>
              <a:rPr lang="en-US" dirty="0"/>
              <a:t> – What to prioritize?</a:t>
            </a:r>
          </a:p>
          <a:p>
            <a:r>
              <a:rPr lang="en-US" b="1" dirty="0"/>
              <a:t>Flexibility</a:t>
            </a:r>
            <a:r>
              <a:rPr lang="en-US" dirty="0"/>
              <a:t> – Should the model strictly follow or make decisions?</a:t>
            </a:r>
            <a:endParaRPr lang="en-SI" dirty="0"/>
          </a:p>
          <a:p>
            <a:r>
              <a:rPr lang="en-US" b="1" dirty="0"/>
              <a:t>Optional Revision Loop</a:t>
            </a:r>
            <a:r>
              <a:rPr lang="en-US" dirty="0"/>
              <a:t> – Can it check or improve itself?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45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3EED8-8A6A-78E8-BF35-9FFCED55F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90570"/>
            <a:ext cx="12107119" cy="676743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Transformed Prompt for Reasoning Models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You are an AI assistant that generates user-centric test scenarios based on a user story.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Your goal is to create a concise, clean test plan in CSV format that focuses entirely on user actions, avoids implementation details, and respects strict formatting and phrasing conventions.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Constraints: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Do not use the following words (or any synonyms) in the Scenario: attempt, display, ensure, expect, observe, read, open, test, view, verify.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Do not mention UI elements such as buttons, menus, icons, or controls.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Do not use articles or demonstrative pronouns (e.g., a, an, the, this, that).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The scenario must start with the exact action verb from the “I want to…” clause of the user story (e.g., "Import", "Sign").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If the requirement implies alternatives (e.g., add, replace, delete), generate separate scenarios for each.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Format scenario IDs as TC-US&lt;Story#&gt;-&lt;Seq#&gt; with ascending order.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Use sentence-style casing and no punctuation at the end of scenario lines.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Output should be CSV with ; delimiter and no blank lines.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Preferences: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Clearly reflect both positive and negative user actions.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Ensure scenario naming directly maps back to the goal of the user story.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Output Format: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Return a CSV with these columns: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Scenario </a:t>
            </a:r>
            <a:r>
              <a:rPr lang="en-US" sz="1600" dirty="0" err="1"/>
              <a:t>ID;User</a:t>
            </a:r>
            <a:r>
              <a:rPr lang="en-US" sz="1600" dirty="0"/>
              <a:t> Story </a:t>
            </a:r>
            <a:r>
              <a:rPr lang="en-US" sz="1600" dirty="0" err="1"/>
              <a:t>Name;Scenario;Positive</a:t>
            </a:r>
            <a:r>
              <a:rPr lang="en-US" sz="1600" dirty="0"/>
              <a:t> or negative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Optional revision loop: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Before finalizing, review your output for compliance with phrasing, casing, and ID format. If inconsistencies exist, revise automatically.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89619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E2E8-4403-6FF1-13A2-D67F548C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9891A-A57B-F5C1-6577-B1D315784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B93D64-C49D-1A70-606B-0A2D588F6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9447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36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30B0-AC66-97CF-CC38-F071FCDA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F0A2-CBD2-0D9C-8EEB-90D159D19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C5147A1-DD81-4B82-0AA7-BE513572E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9538"/>
            <a:ext cx="7620000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347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E798B-7CCE-EDC9-2F3D-E98B41107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B92A-DBF9-B654-4177-6129DD69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9632-E28D-1813-A8FB-4378DE5786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758E1022-1630-1724-D06C-137A224318F8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Step 7 – Prompt for Reasoning</a:t>
            </a:r>
            <a:endParaRPr lang="en-SI" sz="4000" b="1" dirty="0"/>
          </a:p>
          <a:p>
            <a:endParaRPr lang="en-SI" sz="4000" b="1" dirty="0"/>
          </a:p>
          <a:p>
            <a:r>
              <a:rPr lang="en-US" sz="2800" b="1" dirty="0">
                <a:hlinkClick r:id="rId2"/>
              </a:rPr>
              <a:t>https://github.com/tinestaric/AI4TestPlans/blob/main/Handout.md</a:t>
            </a:r>
            <a:endParaRPr lang="en-SI" sz="2800" b="1" dirty="0"/>
          </a:p>
          <a:p>
            <a:endParaRPr lang="en-SI" sz="4000" b="1" dirty="0"/>
          </a:p>
          <a:p>
            <a:endParaRPr lang="en-SI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39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B11C-E7E2-709F-CF88-B3EC8EBE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5B10-4B84-16AF-9DB3-D81D9940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CF1A3-506F-7FA0-1C2B-A29838C31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B952C3-CD36-32E9-7C04-F61B65C6D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61414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963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C04C9-2853-6EC5-7FD0-07618F90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127C-3E49-EE32-6931-F89A0E9B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71AFF-9248-46B8-3FE1-5130C0E1F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8AF5E1-7D10-2E95-EF42-5DAA0AE46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66812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8850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B53593-605C-D26B-5098-A88860A5382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23" y="4978726"/>
            <a:ext cx="2454686" cy="1879273"/>
          </a:xfrm>
        </p:spPr>
        <p:txBody>
          <a:bodyPr>
            <a:normAutofit/>
          </a:bodyPr>
          <a:lstStyle/>
          <a:p>
            <a:r>
              <a:rPr lang="en-US" sz="1800" dirty="0"/>
              <a:t>… input</a:t>
            </a:r>
          </a:p>
          <a:p>
            <a:r>
              <a:rPr lang="en-US" sz="1800" dirty="0">
                <a:solidFill>
                  <a:srgbClr val="F28B25"/>
                </a:solidFill>
              </a:rPr>
              <a:t>(user stories)</a:t>
            </a:r>
          </a:p>
          <a:p>
            <a:r>
              <a:rPr lang="en-US" sz="1800" dirty="0"/>
              <a:t>for better AI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BABE9-A97A-CDE6-F563-9FA73216F3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2000" dirty="0"/>
              <a:t>Pre-processing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A8526C-C77D-4BA3-8CF3-EEAED4E3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47C41-2990-1521-5693-C389896740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2795AC-B583-D632-4F99-2FF56D1136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831966" y="4978727"/>
            <a:ext cx="2454686" cy="1879272"/>
          </a:xfrm>
        </p:spPr>
        <p:txBody>
          <a:bodyPr>
            <a:normAutofit/>
          </a:bodyPr>
          <a:lstStyle/>
          <a:p>
            <a:r>
              <a:rPr lang="en-US" sz="1800" dirty="0"/>
              <a:t>creating and exercising system prompt</a:t>
            </a:r>
          </a:p>
          <a:p>
            <a:r>
              <a:rPr lang="en-US" sz="1800" dirty="0">
                <a:solidFill>
                  <a:srgbClr val="F28B25"/>
                </a:solidFill>
              </a:rPr>
              <a:t>and refining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1EFAB2-DF64-95A7-CC48-508C131B0D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64000" y="4610553"/>
            <a:ext cx="3971636" cy="275401"/>
          </a:xfrm>
        </p:spPr>
        <p:txBody>
          <a:bodyPr/>
          <a:lstStyle/>
          <a:p>
            <a:r>
              <a:rPr lang="en-US" dirty="0"/>
              <a:t>AI-assisted task completion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A542D5-413D-6A8C-39F3-4A1580AB0DC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50350" y="4978726"/>
            <a:ext cx="2454686" cy="1879273"/>
          </a:xfrm>
        </p:spPr>
        <p:txBody>
          <a:bodyPr>
            <a:normAutofit/>
          </a:bodyPr>
          <a:lstStyle/>
          <a:p>
            <a:r>
              <a:rPr lang="en-US" sz="1800" dirty="0"/>
              <a:t>… reviewing AI’s output with your expert knowledge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A5F108-52C2-0903-9569-861ED1E2F8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000" dirty="0"/>
              <a:t>Post-processing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2D2981-ED1F-13CF-09BC-EFD8633F886B}"/>
              </a:ext>
            </a:extLst>
          </p:cNvPr>
          <p:cNvCxnSpPr>
            <a:cxnSpLocks/>
          </p:cNvCxnSpPr>
          <p:nvPr/>
        </p:nvCxnSpPr>
        <p:spPr>
          <a:xfrm>
            <a:off x="7540129" y="3110576"/>
            <a:ext cx="983405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641DE30-5276-645A-EE5A-3D35E4C5D59D}"/>
              </a:ext>
            </a:extLst>
          </p:cNvPr>
          <p:cNvSpPr>
            <a:spLocks noChangeAspect="1"/>
          </p:cNvSpPr>
          <p:nvPr/>
        </p:nvSpPr>
        <p:spPr>
          <a:xfrm>
            <a:off x="886923" y="1883232"/>
            <a:ext cx="2454686" cy="2454689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33D80E-63AC-7DD2-CC00-92A117BEB9DF}"/>
              </a:ext>
            </a:extLst>
          </p:cNvPr>
          <p:cNvSpPr>
            <a:spLocks noChangeAspect="1"/>
          </p:cNvSpPr>
          <p:nvPr/>
        </p:nvSpPr>
        <p:spPr>
          <a:xfrm>
            <a:off x="4831966" y="1883232"/>
            <a:ext cx="2454686" cy="2454689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7B0B25-8FF1-C642-45ED-F8A9496859BF}"/>
              </a:ext>
            </a:extLst>
          </p:cNvPr>
          <p:cNvSpPr>
            <a:spLocks noChangeAspect="1"/>
          </p:cNvSpPr>
          <p:nvPr/>
        </p:nvSpPr>
        <p:spPr>
          <a:xfrm>
            <a:off x="8750350" y="1883232"/>
            <a:ext cx="2454686" cy="245468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7F7D72-43AF-17C7-DCF4-66F1252883D4}"/>
              </a:ext>
            </a:extLst>
          </p:cNvPr>
          <p:cNvCxnSpPr>
            <a:cxnSpLocks/>
          </p:cNvCxnSpPr>
          <p:nvPr/>
        </p:nvCxnSpPr>
        <p:spPr>
          <a:xfrm>
            <a:off x="3572001" y="3110576"/>
            <a:ext cx="983405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B54C10-02BF-2DC9-DA09-E01432D207D7}"/>
              </a:ext>
            </a:extLst>
          </p:cNvPr>
          <p:cNvCxnSpPr>
            <a:cxnSpLocks/>
          </p:cNvCxnSpPr>
          <p:nvPr/>
        </p:nvCxnSpPr>
        <p:spPr>
          <a:xfrm flipH="1">
            <a:off x="7540129" y="3355341"/>
            <a:ext cx="983405" cy="0"/>
          </a:xfrm>
          <a:prstGeom prst="line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787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9B98-B0DD-DB6D-0F78-6A6E5547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4F65C-04B6-27D3-5D83-494B8B021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90570"/>
            <a:ext cx="12107119" cy="676743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Transformed Prompt for Reasoning Models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You are an AI assistant that generates user-centric test scenarios based on a user story.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Your goal is to create a concise, clean test plan in CSV format that focuses entirely on user actions, avoids implementation details, and respects strict formatting and phrasing conventions.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Constraints: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Do not use the following words (or any synonyms) in the Scenario: attempt, display, ensure, expect, observe, read, open, test, view, verify.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Do not mention UI elements such as buttons, menus, icons, or controls.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Do not use articles or demonstrative pronouns (e.g., a, an, the, this, that).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The scenario must start with the exact action verb from the “I want to…” clause of the user story (e.g., "Import", "Sign").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If the requirement implies alternatives (e.g., add, replace, delete), generate separate scenarios for each.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Format scenario IDs as TC-US&lt;Story#&gt;-&lt;Seq#&gt; with ascending order.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Use sentence-style casing and no punctuation at the end of scenario lines.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Output should be CSV with ; delimiter and no blank lines.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Preferences: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Clearly reflect both positive and negative user actions.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•	Ensure scenario naming directly maps back to the goal of the user story.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Output Format: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Return a CSV with these columns: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Scenario </a:t>
            </a:r>
            <a:r>
              <a:rPr lang="en-US" sz="1600" dirty="0" err="1"/>
              <a:t>ID;User</a:t>
            </a:r>
            <a:r>
              <a:rPr lang="en-US" sz="1600" dirty="0"/>
              <a:t> Story </a:t>
            </a:r>
            <a:r>
              <a:rPr lang="en-US" sz="1600" dirty="0" err="1"/>
              <a:t>Name;Scenario;Positive</a:t>
            </a:r>
            <a:r>
              <a:rPr lang="en-US" sz="1600" dirty="0"/>
              <a:t> or negative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Optional revision loop: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Before finalizing, review your output for compliance with phrasing, casing, and ID format. If inconsistencies exist, revise automatically.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5673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2ED04-6665-DE5C-2E03-6FFC5E02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04E2-4E2E-14C5-EB3E-C30FB7DF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01D2F-ECA8-49A9-1607-1B93EDE23D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A718B38C-7975-C0AF-D577-6B38A8448375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Step 8 – Pre/Postprocess Manually</a:t>
            </a:r>
            <a:endParaRPr lang="en-SI" sz="4000" b="1" dirty="0"/>
          </a:p>
          <a:p>
            <a:endParaRPr lang="en-SI" sz="4000" b="1" dirty="0"/>
          </a:p>
          <a:p>
            <a:r>
              <a:rPr lang="en-US" sz="2800" b="1" dirty="0">
                <a:hlinkClick r:id="rId2"/>
              </a:rPr>
              <a:t>https://github.com/tinestaric/AI4TestPlans/blob/main/Handout.md</a:t>
            </a:r>
            <a:endParaRPr lang="en-SI" sz="2800" b="1" dirty="0"/>
          </a:p>
          <a:p>
            <a:endParaRPr lang="en-SI" sz="4000" b="1" dirty="0"/>
          </a:p>
          <a:p>
            <a:endParaRPr lang="en-SI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341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9D14E-91E7-D246-FA24-1D2A666E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13F2-A3A9-05AC-F993-FBA9F55A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2EDAB-01F9-6B32-D58A-AE8BDCC8C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19636F-8F3F-8A26-2C56-9E2A220BB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91086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6424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B7EF01D-465B-3935-6F44-1FA24C086B93}"/>
              </a:ext>
            </a:extLst>
          </p:cNvPr>
          <p:cNvSpPr/>
          <p:nvPr/>
        </p:nvSpPr>
        <p:spPr>
          <a:xfrm>
            <a:off x="619125" y="1791855"/>
            <a:ext cx="10889384" cy="4655127"/>
          </a:xfrm>
          <a:prstGeom prst="rect">
            <a:avLst/>
          </a:prstGeom>
          <a:solidFill>
            <a:srgbClr val="EEF3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F9AF-9333-98D7-C99A-60646500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– Analyze –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C36EE-014A-B320-F5C3-3C64C19C98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openai&quot; Icon - Download for free – Iconduck">
            <a:extLst>
              <a:ext uri="{FF2B5EF4-FFF2-40B4-BE49-F238E27FC236}">
                <a16:creationId xmlns:a16="http://schemas.microsoft.com/office/drawing/2014/main" id="{E72A6CEE-F087-0137-BFAE-3C3B1D6C2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662" y="3683744"/>
            <a:ext cx="1066240" cy="10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5586E7-E676-3F2A-F734-B346FE1AC34A}"/>
              </a:ext>
            </a:extLst>
          </p:cNvPr>
          <p:cNvGrpSpPr/>
          <p:nvPr/>
        </p:nvGrpSpPr>
        <p:grpSpPr>
          <a:xfrm>
            <a:off x="5616486" y="2444290"/>
            <a:ext cx="927626" cy="1074517"/>
            <a:chOff x="5117729" y="1887859"/>
            <a:chExt cx="927626" cy="1074517"/>
          </a:xfrm>
        </p:grpSpPr>
        <p:pic>
          <p:nvPicPr>
            <p:cNvPr id="8" name="Picture 4" descr="Chat - Free communications icons">
              <a:extLst>
                <a:ext uri="{FF2B5EF4-FFF2-40B4-BE49-F238E27FC236}">
                  <a16:creationId xmlns:a16="http://schemas.microsoft.com/office/drawing/2014/main" id="{769584B6-5092-426D-0F2B-3F606D704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597" y="1887859"/>
              <a:ext cx="734961" cy="73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CFE226-BF09-5C59-5F17-7C307BF8D614}"/>
                </a:ext>
              </a:extLst>
            </p:cNvPr>
            <p:cNvSpPr txBox="1"/>
            <p:nvPr/>
          </p:nvSpPr>
          <p:spPr>
            <a:xfrm>
              <a:off x="5117729" y="2593044"/>
              <a:ext cx="927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I" b="1" dirty="0" err="1"/>
                <a:t>Analyze</a:t>
              </a:r>
              <a:endParaRPr lang="en-US" b="1" dirty="0"/>
            </a:p>
          </p:txBody>
        </p:sp>
      </p:grpSp>
      <p:pic>
        <p:nvPicPr>
          <p:cNvPr id="10" name="Picture 2" descr="openai&quot; Icon - Download for free – Iconduck">
            <a:extLst>
              <a:ext uri="{FF2B5EF4-FFF2-40B4-BE49-F238E27FC236}">
                <a16:creationId xmlns:a16="http://schemas.microsoft.com/office/drawing/2014/main" id="{380C8C64-946B-B626-EDA2-27E2A2DB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051" y="3918524"/>
            <a:ext cx="356429" cy="3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penai&quot; Icon - Download for free – Iconduck">
            <a:extLst>
              <a:ext uri="{FF2B5EF4-FFF2-40B4-BE49-F238E27FC236}">
                <a16:creationId xmlns:a16="http://schemas.microsoft.com/office/drawing/2014/main" id="{B6E58E8F-CF95-92E3-F1E3-B849C3953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69" y="3913465"/>
            <a:ext cx="588112" cy="5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1D0512A-94E9-21DC-4EF2-F2239A9ACFAF}"/>
              </a:ext>
            </a:extLst>
          </p:cNvPr>
          <p:cNvGrpSpPr/>
          <p:nvPr/>
        </p:nvGrpSpPr>
        <p:grpSpPr>
          <a:xfrm>
            <a:off x="7414477" y="2444290"/>
            <a:ext cx="876266" cy="1074517"/>
            <a:chOff x="5117729" y="1887859"/>
            <a:chExt cx="876266" cy="1074517"/>
          </a:xfrm>
        </p:grpSpPr>
        <p:pic>
          <p:nvPicPr>
            <p:cNvPr id="13" name="Picture 4" descr="Chat - Free communications icons">
              <a:extLst>
                <a:ext uri="{FF2B5EF4-FFF2-40B4-BE49-F238E27FC236}">
                  <a16:creationId xmlns:a16="http://schemas.microsoft.com/office/drawing/2014/main" id="{675A161E-33AF-033B-A8EA-55D275ACB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597" y="1887859"/>
              <a:ext cx="734961" cy="73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F7AD0-B576-FA81-4CD4-1D89DE43990C}"/>
                </a:ext>
              </a:extLst>
            </p:cNvPr>
            <p:cNvSpPr txBox="1"/>
            <p:nvPr/>
          </p:nvSpPr>
          <p:spPr>
            <a:xfrm>
              <a:off x="5117729" y="2593044"/>
              <a:ext cx="876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I" b="1" dirty="0"/>
                <a:t>Review</a:t>
              </a:r>
              <a:endParaRPr lang="en-US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CC03F3-9C69-1156-4074-FD562B255AA0}"/>
              </a:ext>
            </a:extLst>
          </p:cNvPr>
          <p:cNvGrpSpPr/>
          <p:nvPr/>
        </p:nvGrpSpPr>
        <p:grpSpPr>
          <a:xfrm>
            <a:off x="3853440" y="2444290"/>
            <a:ext cx="934551" cy="1074517"/>
            <a:chOff x="5117729" y="1887859"/>
            <a:chExt cx="934551" cy="1074517"/>
          </a:xfrm>
        </p:grpSpPr>
        <p:pic>
          <p:nvPicPr>
            <p:cNvPr id="16" name="Picture 4" descr="Chat - Free communications icons">
              <a:extLst>
                <a:ext uri="{FF2B5EF4-FFF2-40B4-BE49-F238E27FC236}">
                  <a16:creationId xmlns:a16="http://schemas.microsoft.com/office/drawing/2014/main" id="{A294861A-8EF5-91EC-DF53-611A254DB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597" y="1887859"/>
              <a:ext cx="734961" cy="73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DC9868-7B40-AE3A-7CFE-835A203435CD}"/>
                </a:ext>
              </a:extLst>
            </p:cNvPr>
            <p:cNvSpPr txBox="1"/>
            <p:nvPr/>
          </p:nvSpPr>
          <p:spPr>
            <a:xfrm>
              <a:off x="5117729" y="2593044"/>
              <a:ext cx="934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I" b="1" dirty="0"/>
                <a:t>Prepare</a:t>
              </a:r>
              <a:endParaRPr lang="en-US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167822-CE40-B0FF-E53A-39AA875EDB8A}"/>
              </a:ext>
            </a:extLst>
          </p:cNvPr>
          <p:cNvSpPr txBox="1"/>
          <p:nvPr/>
        </p:nvSpPr>
        <p:spPr>
          <a:xfrm>
            <a:off x="3587882" y="4394908"/>
            <a:ext cx="138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dirty="0"/>
              <a:t>GPT 4.1 Mini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7555B-A368-1823-0E5C-A8C384AACAEA}"/>
              </a:ext>
            </a:extLst>
          </p:cNvPr>
          <p:cNvSpPr txBox="1"/>
          <p:nvPr/>
        </p:nvSpPr>
        <p:spPr>
          <a:xfrm>
            <a:off x="5844025" y="479539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dirty="0"/>
              <a:t>o3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A4785A-35BE-DB67-7607-4D195DBA784E}"/>
              </a:ext>
            </a:extLst>
          </p:cNvPr>
          <p:cNvSpPr txBox="1"/>
          <p:nvPr/>
        </p:nvSpPr>
        <p:spPr>
          <a:xfrm>
            <a:off x="7414477" y="4630456"/>
            <a:ext cx="106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dirty="0"/>
              <a:t>GPT 4.1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F67A07-C160-1782-DB10-6A4769F1BE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020" y="3646629"/>
            <a:ext cx="2454456" cy="10804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D7D548-8375-E23F-597F-433A84BFB3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07363" y="3872658"/>
            <a:ext cx="1427555" cy="6284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CFF8B4-6FD0-9DD7-FE6F-2DDF7AFB87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5103" y="3872658"/>
            <a:ext cx="1992564" cy="7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18802 -0.0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1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15247 0.011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14857 -0.0060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2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57 -0.00602 L 0.3595 -0.0057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A561E-3910-D49F-3802-3FF065F44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3CCCDA-E833-5695-74E1-F34F5DE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I" dirty="0"/>
              <a:t>The future of agentic swarms...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72E49F-D3E0-C936-95B6-143C1A4459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erson in a green shirt&#10;&#10;AI-generated content may be incorrect.">
            <a:extLst>
              <a:ext uri="{FF2B5EF4-FFF2-40B4-BE49-F238E27FC236}">
                <a16:creationId xmlns:a16="http://schemas.microsoft.com/office/drawing/2014/main" id="{7B247277-CEFF-0CAD-83DC-509CD99B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683" y="1498740"/>
            <a:ext cx="4992634" cy="4992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3E818-FB17-E372-96DE-4ED2B9E9FDA6}"/>
              </a:ext>
            </a:extLst>
          </p:cNvPr>
          <p:cNvSpPr txBox="1"/>
          <p:nvPr/>
        </p:nvSpPr>
        <p:spPr>
          <a:xfrm>
            <a:off x="551683" y="1806222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an exact replica of the image, don't change a thing.</a:t>
            </a:r>
          </a:p>
        </p:txBody>
      </p:sp>
    </p:spTree>
    <p:extLst>
      <p:ext uri="{BB962C8B-B14F-4D97-AF65-F5344CB8AC3E}">
        <p14:creationId xmlns:p14="http://schemas.microsoft.com/office/powerpoint/2010/main" val="166041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9DEA8-FA63-CBC6-C7BC-E37619D1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BF66B4-14F9-43E2-166F-BCCD56B7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I" dirty="0"/>
              <a:t>The future of agentic swarms...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197621-50C5-EA43-9B78-43FC78780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erson in a green shirt&#10;&#10;AI-generated content may be incorrect.">
            <a:extLst>
              <a:ext uri="{FF2B5EF4-FFF2-40B4-BE49-F238E27FC236}">
                <a16:creationId xmlns:a16="http://schemas.microsoft.com/office/drawing/2014/main" id="{86333817-93DB-E01B-A141-D671F2DE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683" y="1498740"/>
            <a:ext cx="4992634" cy="4992634"/>
          </a:xfrm>
          <a:prstGeom prst="rect">
            <a:avLst/>
          </a:prstGeom>
        </p:spPr>
      </p:pic>
      <p:pic>
        <p:nvPicPr>
          <p:cNvPr id="7" name="Picture 6" descr="A person in a black shirt&#10;&#10;AI-generated content may be incorrect.">
            <a:extLst>
              <a:ext uri="{FF2B5EF4-FFF2-40B4-BE49-F238E27FC236}">
                <a16:creationId xmlns:a16="http://schemas.microsoft.com/office/drawing/2014/main" id="{F9E9AB51-1056-5C57-03A9-8078672E1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82" y="1498740"/>
            <a:ext cx="4992633" cy="748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6BBEFB-DC83-6617-94AB-6825347E9554}"/>
              </a:ext>
            </a:extLst>
          </p:cNvPr>
          <p:cNvSpPr txBox="1"/>
          <p:nvPr/>
        </p:nvSpPr>
        <p:spPr>
          <a:xfrm>
            <a:off x="551683" y="1806222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an exact replica of the image, don't change a thing.</a:t>
            </a:r>
          </a:p>
        </p:txBody>
      </p:sp>
    </p:spTree>
    <p:extLst>
      <p:ext uri="{BB962C8B-B14F-4D97-AF65-F5344CB8AC3E}">
        <p14:creationId xmlns:p14="http://schemas.microsoft.com/office/powerpoint/2010/main" val="182217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C8B44-6AEA-B1DF-0113-1928E7A0A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C95F-5BFD-C690-FB0E-CED5EAA8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6D16D-3350-B097-824A-93385C65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A538D16-6A5F-12EC-5BC7-EA044E0347B0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Step 9 – Pre/Postprocess with Prompts and Models</a:t>
            </a:r>
            <a:endParaRPr lang="en-SI" sz="4000" b="1" dirty="0"/>
          </a:p>
          <a:p>
            <a:endParaRPr lang="en-SI" sz="4000" b="1" dirty="0"/>
          </a:p>
          <a:p>
            <a:r>
              <a:rPr lang="en-US" sz="2800" b="1" dirty="0">
                <a:hlinkClick r:id="rId2"/>
              </a:rPr>
              <a:t>https://github.com/tinestaric/AI4TestPlans/blob/main/Handout.md</a:t>
            </a:r>
            <a:endParaRPr lang="en-SI" sz="2800" b="1" dirty="0"/>
          </a:p>
          <a:p>
            <a:endParaRPr lang="en-SI" sz="4000" b="1" dirty="0"/>
          </a:p>
          <a:p>
            <a:endParaRPr lang="en-SI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86385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0DF6-801C-433F-A5E1-875C7527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0871"/>
            <a:ext cx="12192000" cy="429447"/>
          </a:xfrm>
        </p:spPr>
        <p:txBody>
          <a:bodyPr/>
          <a:lstStyle/>
          <a:p>
            <a:pPr algn="ctr"/>
            <a:r>
              <a:rPr lang="en-SI" sz="4400" dirty="0"/>
              <a:t>Haiku Competition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3FF22-5648-2498-EB58-8BF90CB1601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33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07C76-5B4C-2F4C-19FF-2ED0FBC9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5AAE42-78F2-2138-6918-098F8BF569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sz="1800" i="1"/>
              <a:t>… of this session.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0F96DE-32F3-E1CC-F431-810DED67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A4B5F-7B4E-03B0-26EB-C3F6CC050B2C}"/>
              </a:ext>
            </a:extLst>
          </p:cNvPr>
          <p:cNvSpPr>
            <a:spLocks noGrp="1"/>
          </p:cNvSpPr>
          <p:nvPr>
            <p:ph sz="quarter" idx="5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/>
              <a:t>Learn and develop ourselves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/>
              <a:t>Share our findings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/>
              <a:t>Illustrate how AI can be your companion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/>
              <a:t>Lower the threshold for using Test Plans</a:t>
            </a:r>
          </a:p>
        </p:txBody>
      </p:sp>
    </p:spTree>
    <p:extLst>
      <p:ext uri="{BB962C8B-B14F-4D97-AF65-F5344CB8AC3E}">
        <p14:creationId xmlns:p14="http://schemas.microsoft.com/office/powerpoint/2010/main" val="331155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E2CB7-AF92-E719-BD0D-435E59C36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05E4-19EE-C210-D1A3-A7636597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BC63B-B9E4-EFD4-AEDB-CCBE80A83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B5C70-E426-45BF-17D4-BB3C04586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86549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736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FF1A-65F1-E100-A4BA-236D415D9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173621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94F18-F440-79C0-435B-1E7B1C754F0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8385D-AC09-BA0F-F5F2-37362EDB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How much did all this cost?</a:t>
            </a:r>
            <a:endParaRPr lang="en-US" dirty="0"/>
          </a:p>
        </p:txBody>
      </p:sp>
      <p:pic>
        <p:nvPicPr>
          <p:cNvPr id="3" name="Picture 2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FAF94F9E-8AE2-2F59-2F83-0836E617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23" y="4951371"/>
            <a:ext cx="5273781" cy="1760937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15E6329-E790-DA33-48C2-5ADBA0E20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20" y="2357442"/>
            <a:ext cx="8031480" cy="2143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048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701041"/>
            <a:ext cx="8781812" cy="429447"/>
          </a:xfrm>
        </p:spPr>
        <p:txBody>
          <a:bodyPr anchor="t">
            <a:normAutofit/>
          </a:bodyPr>
          <a:lstStyle/>
          <a:p>
            <a:r>
              <a:rPr lang="en-US"/>
              <a:t>This journey</a:t>
            </a:r>
            <a:endParaRPr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325360-37FA-1791-7FAD-2959900E3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9125" y="1130488"/>
            <a:ext cx="8781812" cy="365126"/>
          </a:xfrm>
        </p:spPr>
        <p:txBody>
          <a:bodyPr/>
          <a:lstStyle/>
          <a:p>
            <a:r>
              <a:rPr lang="en-US"/>
              <a:t>How we started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75EF61E-B24A-2A0B-8BAC-1E75D16C5D48}"/>
              </a:ext>
            </a:extLst>
          </p:cNvPr>
          <p:cNvGraphicFramePr>
            <a:graphicFrameLocks noGrp="1"/>
          </p:cNvGraphicFramePr>
          <p:nvPr>
            <p:ph type="chart" sz="quarter" idx="28"/>
            <p:extLst>
              <p:ext uri="{D42A27DB-BD31-4B8C-83A1-F6EECF244321}">
                <p14:modId xmlns:p14="http://schemas.microsoft.com/office/powerpoint/2010/main" val="913077013"/>
              </p:ext>
            </p:extLst>
          </p:nvPr>
        </p:nvGraphicFramePr>
        <p:xfrm>
          <a:off x="619125" y="1666875"/>
          <a:ext cx="10976610" cy="4591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B8D2D91-1C19-B0F3-961A-F8A741AE0A1B}"/>
              </a:ext>
            </a:extLst>
          </p:cNvPr>
          <p:cNvSpPr/>
          <p:nvPr/>
        </p:nvSpPr>
        <p:spPr>
          <a:xfrm>
            <a:off x="3490452" y="2035277"/>
            <a:ext cx="8426245" cy="378542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97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377EA-FBAA-06A6-9556-B740F8AD1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5B3C-BCD9-9D4D-1A55-E335CACB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01041"/>
            <a:ext cx="8781812" cy="429447"/>
          </a:xfrm>
        </p:spPr>
        <p:txBody>
          <a:bodyPr anchor="t">
            <a:normAutofit/>
          </a:bodyPr>
          <a:lstStyle/>
          <a:p>
            <a:r>
              <a:rPr lang="en-US" dirty="0"/>
              <a:t>This journey</a:t>
            </a:r>
            <a:endParaRPr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B1B0C22-C125-D4A1-4EA0-5B17A9C2FC2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9125" y="1130488"/>
            <a:ext cx="8781812" cy="365126"/>
          </a:xfrm>
        </p:spPr>
        <p:txBody>
          <a:bodyPr/>
          <a:lstStyle/>
          <a:p>
            <a:r>
              <a:rPr lang="en-US" dirty="0"/>
              <a:t>How we started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EAF3E968-DB5E-BD21-6A22-AA52063F7417}"/>
              </a:ext>
            </a:extLst>
          </p:cNvPr>
          <p:cNvGraphicFramePr>
            <a:graphicFrameLocks noGrp="1"/>
          </p:cNvGraphicFramePr>
          <p:nvPr>
            <p:ph type="chart" sz="quarter" idx="28"/>
          </p:nvPr>
        </p:nvGraphicFramePr>
        <p:xfrm>
          <a:off x="619125" y="1666875"/>
          <a:ext cx="10976610" cy="4591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58A2517-E49A-A70B-4509-198014FF2A09}"/>
              </a:ext>
            </a:extLst>
          </p:cNvPr>
          <p:cNvSpPr/>
          <p:nvPr/>
        </p:nvSpPr>
        <p:spPr>
          <a:xfrm>
            <a:off x="6263148" y="2035277"/>
            <a:ext cx="5653549" cy="378542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687DF-B208-6E9B-70C0-2D9A62E8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B0CA-0E55-5B44-B6F3-03BD37E1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01041"/>
            <a:ext cx="8781812" cy="429447"/>
          </a:xfrm>
        </p:spPr>
        <p:txBody>
          <a:bodyPr anchor="t">
            <a:normAutofit/>
          </a:bodyPr>
          <a:lstStyle/>
          <a:p>
            <a:r>
              <a:rPr lang="en-US" dirty="0"/>
              <a:t>This journey</a:t>
            </a:r>
            <a:endParaRPr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4148CC-3FF0-48A8-96F2-C1C1D5F03C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9125" y="1130488"/>
            <a:ext cx="8781812" cy="365126"/>
          </a:xfrm>
        </p:spPr>
        <p:txBody>
          <a:bodyPr/>
          <a:lstStyle/>
          <a:p>
            <a:r>
              <a:rPr lang="en-US" dirty="0"/>
              <a:t>How we started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0AB07FF-5C41-904B-C77D-79B5B461DB4A}"/>
              </a:ext>
            </a:extLst>
          </p:cNvPr>
          <p:cNvGraphicFramePr>
            <a:graphicFrameLocks noGrp="1"/>
          </p:cNvGraphicFramePr>
          <p:nvPr>
            <p:ph type="chart" sz="quarter" idx="28"/>
          </p:nvPr>
        </p:nvGraphicFramePr>
        <p:xfrm>
          <a:off x="619125" y="1666875"/>
          <a:ext cx="10976610" cy="4591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1E1D368-B8E8-8043-01AC-906ADD986637}"/>
              </a:ext>
            </a:extLst>
          </p:cNvPr>
          <p:cNvSpPr/>
          <p:nvPr/>
        </p:nvSpPr>
        <p:spPr>
          <a:xfrm>
            <a:off x="9114503" y="2035277"/>
            <a:ext cx="2802194" cy="378542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B39CB-D75E-866A-7C87-2D747855F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F386-D9FD-436C-44DC-BF7F025B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01041"/>
            <a:ext cx="8781812" cy="429447"/>
          </a:xfrm>
        </p:spPr>
        <p:txBody>
          <a:bodyPr anchor="t">
            <a:normAutofit/>
          </a:bodyPr>
          <a:lstStyle/>
          <a:p>
            <a:r>
              <a:rPr lang="en-US" dirty="0"/>
              <a:t>This journey</a:t>
            </a:r>
            <a:endParaRPr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8497514-6DB2-AC77-2DD4-AC8E3B7EE55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9125" y="1130488"/>
            <a:ext cx="8781812" cy="365126"/>
          </a:xfrm>
        </p:spPr>
        <p:txBody>
          <a:bodyPr/>
          <a:lstStyle/>
          <a:p>
            <a:r>
              <a:rPr lang="en-US" dirty="0"/>
              <a:t>How we started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B34BDA8-8D2C-D23B-8866-39A128A7EFA7}"/>
              </a:ext>
            </a:extLst>
          </p:cNvPr>
          <p:cNvGraphicFramePr>
            <a:graphicFrameLocks noGrp="1"/>
          </p:cNvGraphicFramePr>
          <p:nvPr>
            <p:ph type="chart" sz="quarter" idx="28"/>
          </p:nvPr>
        </p:nvGraphicFramePr>
        <p:xfrm>
          <a:off x="619125" y="1666875"/>
          <a:ext cx="10976610" cy="4591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183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22CF-24A6-84E0-E9B4-0E0141B97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DDE70-7370-5594-4681-3439CED2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9D8FB-F88C-7559-62B1-5BA911D4F9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C20C4-6F74-ADC5-DE54-8180B8AC561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/>
              <a:tblGrid>
                <a:gridCol w="1476540">
                  <a:extLst>
                    <a:ext uri="{9D8B030D-6E8A-4147-A177-3AD203B41FA5}">
                      <a16:colId xmlns:a16="http://schemas.microsoft.com/office/drawing/2014/main" val="3142053246"/>
                    </a:ext>
                  </a:extLst>
                </a:gridCol>
                <a:gridCol w="7242077">
                  <a:extLst>
                    <a:ext uri="{9D8B030D-6E8A-4147-A177-3AD203B41FA5}">
                      <a16:colId xmlns:a16="http://schemas.microsoft.com/office/drawing/2014/main" val="3288545752"/>
                    </a:ext>
                  </a:extLst>
                </a:gridCol>
                <a:gridCol w="3473383">
                  <a:extLst>
                    <a:ext uri="{9D8B030D-6E8A-4147-A177-3AD203B41FA5}">
                      <a16:colId xmlns:a16="http://schemas.microsoft.com/office/drawing/2014/main" val="2840522896"/>
                    </a:ext>
                  </a:extLst>
                </a:gridCol>
              </a:tblGrid>
              <a:tr h="261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Topic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Format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931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08:00–09:00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Registration &amp; Coffee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Arrival, Setup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00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09:00–09:30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Welcome + Why Test Plans Matter + Workshop Goals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Talk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12879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09:30–10:00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1: Try Prompting on Your Own (Cold Prompt)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77055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10:00–10:45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2: Add Structure to Your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Hands-on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88603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10:45–11:00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Is prompting easy or hard?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Free roam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2338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11:00–11:30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3: Use System Prompt Generator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Tool Walkthrough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67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11:30–12:20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4 &amp; 5: Peer Feedback (ATDD Lens) + Improve Prompt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Pair Exercise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01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12:20–13:20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🍽️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Lunch – </a:t>
                      </a:r>
                      <a:r>
                        <a:rPr lang="en-SI" sz="1600" b="0" i="0" dirty="0">
                          <a:effectLst/>
                          <a:latin typeface="Aptos" panose="020B0004020202020204" pitchFamily="34" charset="0"/>
                        </a:rPr>
                        <a:t>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 did peer feedback change your perspective?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Break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053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13:20–14:00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Step 6: Try Different Models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Hands-on + Group Debrief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56036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14:00–14:45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7: Prompt for Reasoning Models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Lecture + Prompting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9446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14:45–15:00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Segoe UI Emoji" panose="020B0502040204020203" pitchFamily="34" charset="0"/>
                        </a:rPr>
                        <a:t>☕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Coffee Break – 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Which models did you like best?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Stretch + Chat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9190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15:00–15:45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8: Manual Pre/Postprocessing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Guided + Solo Work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2205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15:45–16:30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>
                          <a:effectLst/>
                          <a:latin typeface="Aptos" panose="020B0004020202020204" pitchFamily="34" charset="0"/>
                        </a:rPr>
                        <a:t>Step 9: Multi-Model Pre/Postprocessing – Build Your Pipeline</a:t>
                      </a: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effectLst/>
                          <a:latin typeface="Aptos" panose="020B0004020202020204" pitchFamily="34" charset="0"/>
                        </a:rPr>
                        <a:t>Build Time </a:t>
                      </a:r>
                      <a:endParaRPr lang="en-US" sz="3200" b="0" i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68927"/>
                  </a:ext>
                </a:extLst>
              </a:tr>
              <a:tr h="4711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16:30–17:00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1" i="0" dirty="0">
                          <a:effectLst/>
                          <a:latin typeface="Aptos" panose="020B0004020202020204" pitchFamily="34" charset="0"/>
                        </a:rPr>
                        <a:t>Wrap-up: Demos, Reflections, What's Next</a:t>
                      </a: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600" b="0" i="0" dirty="0">
                          <a:effectLst/>
                          <a:latin typeface="Aptos" panose="020B0004020202020204" pitchFamily="34" charset="0"/>
                        </a:rPr>
                        <a:t>Group Share + Closing </a:t>
                      </a:r>
                      <a:endParaRPr lang="en-US" sz="3200" b="0" i="0" dirty="0">
                        <a:effectLst/>
                      </a:endParaRPr>
                    </a:p>
                  </a:txBody>
                  <a:tcPr marL="60953" marR="60953" marT="30476" marB="3047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1240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F4C7-7228-34AB-F9FC-DDB70FDE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A96C-0DD3-F598-2610-B5F7482D8B2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FB7CB5-F282-5470-3AF5-10D07113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E4E97D-8A39-648D-2E2C-613717003A97}"/>
              </a:ext>
            </a:extLst>
          </p:cNvPr>
          <p:cNvSpPr txBox="1"/>
          <p:nvPr/>
        </p:nvSpPr>
        <p:spPr>
          <a:xfrm>
            <a:off x="619125" y="958645"/>
            <a:ext cx="2478036" cy="420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EF3F8"/>
                </a:solidFill>
              </a:rPr>
              <a:t>AI will not add content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EEF3F8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EF3F8"/>
                </a:solidFill>
              </a:rPr>
              <a:t>However, when content is sufficient, but format is "chaos“, AI will be able to clear that</a:t>
            </a:r>
          </a:p>
        </p:txBody>
      </p:sp>
    </p:spTree>
    <p:extLst>
      <p:ext uri="{BB962C8B-B14F-4D97-AF65-F5344CB8AC3E}">
        <p14:creationId xmlns:p14="http://schemas.microsoft.com/office/powerpoint/2010/main" val="33617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mple Gauge | Salesforce AppExchange">
            <a:extLst>
              <a:ext uri="{FF2B5EF4-FFF2-40B4-BE49-F238E27FC236}">
                <a16:creationId xmlns:a16="http://schemas.microsoft.com/office/drawing/2014/main" id="{5D0A5763-193C-023D-4339-DABBAE52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57" y="-8042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Use a Metronome for Piano Practice - Piano Reviewer">
            <a:extLst>
              <a:ext uri="{FF2B5EF4-FFF2-40B4-BE49-F238E27FC236}">
                <a16:creationId xmlns:a16="http://schemas.microsoft.com/office/drawing/2014/main" id="{7D3B8EF5-5783-1422-EDE8-0122D1B6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57" y="2881011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DB349-E53F-F042-466D-D894A330DE5C}"/>
              </a:ext>
            </a:extLst>
          </p:cNvPr>
          <p:cNvSpPr txBox="1"/>
          <p:nvPr/>
        </p:nvSpPr>
        <p:spPr>
          <a:xfrm>
            <a:off x="6724891" y="405114"/>
            <a:ext cx="1342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I" b="1" dirty="0"/>
              <a:t>Complete Garbage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20932-77BB-B586-9BC2-E4299CCAC2A4}"/>
              </a:ext>
            </a:extLst>
          </p:cNvPr>
          <p:cNvSpPr txBox="1"/>
          <p:nvPr/>
        </p:nvSpPr>
        <p:spPr>
          <a:xfrm>
            <a:off x="3436957" y="1577050"/>
            <a:ext cx="1774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I" b="1" dirty="0"/>
              <a:t>Most Amazing things I’ve ever seen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77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A4D988B-52C3-85FB-3FD5-AD7F596B75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9" b="22051"/>
          <a:stretch/>
        </p:blipFill>
        <p:spPr>
          <a:xfrm>
            <a:off x="-1" y="-1"/>
            <a:ext cx="12192001" cy="4326959"/>
          </a:xfr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8647C2-2833-9673-D022-4F9AF73B8BB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34999" y="3857007"/>
            <a:ext cx="5916272" cy="2159670"/>
          </a:xfrm>
        </p:spPr>
        <p:txBody>
          <a:bodyPr/>
          <a:lstStyle/>
          <a:p>
            <a:r>
              <a:rPr lang="en-US" sz="1400" dirty="0"/>
              <a:t>… and why it matters for software quality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8515D9-AAE3-1AA7-F479-89A30C53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3148413"/>
            <a:ext cx="5916272" cy="619057"/>
          </a:xfrm>
        </p:spPr>
        <p:txBody>
          <a:bodyPr anchor="b">
            <a:normAutofit/>
          </a:bodyPr>
          <a:lstStyle/>
          <a:p>
            <a:r>
              <a:rPr lang="en-US" dirty="0"/>
              <a:t>What is a Test Plan?</a:t>
            </a:r>
          </a:p>
        </p:txBody>
      </p:sp>
    </p:spTree>
    <p:extLst>
      <p:ext uri="{BB962C8B-B14F-4D97-AF65-F5344CB8AC3E}">
        <p14:creationId xmlns:p14="http://schemas.microsoft.com/office/powerpoint/2010/main" val="91931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Wrap-U</a:t>
            </a:r>
            <a:r>
              <a:rPr lang="en-US" dirty="0"/>
              <a:t>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endParaRPr sz="2800" dirty="0"/>
          </a:p>
        </p:txBody>
      </p:sp>
      <p:pic>
        <p:nvPicPr>
          <p:cNvPr id="8" name="Picture Placeholder 7" descr="Two men standing next to each other&#10;&#10;AI-generated content may be incorrect.">
            <a:extLst>
              <a:ext uri="{FF2B5EF4-FFF2-40B4-BE49-F238E27FC236}">
                <a16:creationId xmlns:a16="http://schemas.microsoft.com/office/drawing/2014/main" id="{E887164B-03D8-4B2D-11C5-9B66E0A2A20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2" t="46" r="16571" b="-46"/>
          <a:stretch/>
        </p:blipFill>
        <p:spPr>
          <a:xfrm>
            <a:off x="8220775" y="1562099"/>
            <a:ext cx="3374960" cy="472440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FC301-06C2-7263-0C05-241D3C5CF6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AI </a:t>
            </a:r>
            <a:r>
              <a:rPr lang="en-US" sz="2400" dirty="0">
                <a:solidFill>
                  <a:srgbClr val="008A95"/>
                </a:solidFill>
              </a:rPr>
              <a:t>reduces manual effort </a:t>
            </a:r>
            <a:r>
              <a:rPr lang="en-US" sz="2400" dirty="0"/>
              <a:t>in test planning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How to structure </a:t>
            </a:r>
            <a:r>
              <a:rPr lang="en-US" sz="2400" dirty="0">
                <a:solidFill>
                  <a:srgbClr val="008A95"/>
                </a:solidFill>
              </a:rPr>
              <a:t>effective AI workflows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AI is a nice and patient </a:t>
            </a:r>
            <a:r>
              <a:rPr lang="en-US" sz="2400" dirty="0">
                <a:solidFill>
                  <a:srgbClr val="008A95"/>
                </a:solidFill>
              </a:rPr>
              <a:t>companion to discuss </a:t>
            </a:r>
            <a:r>
              <a:rPr lang="en-US" sz="2400" dirty="0"/>
              <a:t>with and get results with high speed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Given a good prompt and complete user stories I get a </a:t>
            </a:r>
            <a:r>
              <a:rPr lang="en-US" sz="2400" dirty="0">
                <a:solidFill>
                  <a:srgbClr val="008A95"/>
                </a:solidFill>
              </a:rPr>
              <a:t>Test Plan in no time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CACD3D30-80BC-35B4-A4A3-BCD3CD25EBF6}"/>
              </a:ext>
            </a:extLst>
          </p:cNvPr>
          <p:cNvSpPr/>
          <p:nvPr/>
        </p:nvSpPr>
        <p:spPr>
          <a:xfrm>
            <a:off x="9630137" y="3924299"/>
            <a:ext cx="1655179" cy="1064390"/>
          </a:xfrm>
          <a:prstGeom prst="wedgeEllipseCallout">
            <a:avLst>
              <a:gd name="adj1" fmla="val 26233"/>
              <a:gd name="adj2" fmla="val -115488"/>
            </a:avLst>
          </a:prstGeom>
          <a:solidFill>
            <a:srgbClr val="DFF2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YOU’RE WRONG!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4CE5C3C-33F7-7AFD-E4F9-6B7AAC2B3281}"/>
              </a:ext>
            </a:extLst>
          </p:cNvPr>
          <p:cNvSpPr/>
          <p:nvPr/>
        </p:nvSpPr>
        <p:spPr>
          <a:xfrm>
            <a:off x="6351943" y="4663122"/>
            <a:ext cx="1558413" cy="1064390"/>
          </a:xfrm>
          <a:prstGeom prst="wedgeEllipseCallout">
            <a:avLst>
              <a:gd name="adj1" fmla="val 94952"/>
              <a:gd name="adj2" fmla="val -154706"/>
            </a:avLst>
          </a:prstGeom>
          <a:solidFill>
            <a:srgbClr val="DFF2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That’s a good point</a:t>
            </a:r>
          </a:p>
        </p:txBody>
      </p:sp>
    </p:spTree>
    <p:extLst>
      <p:ext uri="{BB962C8B-B14F-4D97-AF65-F5344CB8AC3E}">
        <p14:creationId xmlns:p14="http://schemas.microsoft.com/office/powerpoint/2010/main" val="42372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CC0A7-8072-883A-3EE6-675496CA5A9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6765" y="3833092"/>
            <a:ext cx="3803749" cy="1626176"/>
          </a:xfrm>
        </p:spPr>
        <p:txBody>
          <a:bodyPr/>
          <a:lstStyle/>
          <a:p>
            <a:pPr algn="ctr"/>
            <a:r>
              <a:rPr lang="en-US" sz="3200" b="0" dirty="0">
                <a:hlinkClick r:id="rId3"/>
              </a:rPr>
              <a:t>https://www.youtube.com/watch?v=q8xpDwjyNLY</a:t>
            </a:r>
            <a:endParaRPr lang="en-SI" sz="3200" b="0" dirty="0"/>
          </a:p>
          <a:p>
            <a:pPr algn="ctr"/>
            <a:endParaRPr lang="en-US" sz="32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AFFD14-BEA2-4F1F-BA65-E998C142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85" y="1927908"/>
            <a:ext cx="3912507" cy="1905183"/>
          </a:xfrm>
        </p:spPr>
        <p:txBody>
          <a:bodyPr>
            <a:normAutofit fontScale="90000"/>
          </a:bodyPr>
          <a:lstStyle/>
          <a:p>
            <a:pPr algn="ctr"/>
            <a:r>
              <a:rPr lang="en-SI" dirty="0"/>
              <a:t>F</a:t>
            </a:r>
            <a:r>
              <a:rPr lang="en-US" dirty="0" err="1"/>
              <a:t>i</a:t>
            </a:r>
            <a:r>
              <a:rPr lang="en-SI"/>
              <a:t>nd</a:t>
            </a:r>
            <a:r>
              <a:rPr lang="en-SI" dirty="0"/>
              <a:t> more on Prompt Engineering on </a:t>
            </a:r>
            <a:r>
              <a:rPr lang="en-SI"/>
              <a:t>Areopa</a:t>
            </a:r>
            <a:r>
              <a:rPr lang="en-SI" dirty="0"/>
              <a:t> Webinars</a:t>
            </a:r>
            <a:endParaRPr lang="en-US" dirty="0"/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C065E54C-7AD3-C7C2-04DF-D45472FEA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1998" y="2183521"/>
            <a:ext cx="5659655" cy="3299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28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0571-CC55-4761-6268-E140A44B0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estion mark against red wall">
            <a:extLst>
              <a:ext uri="{FF2B5EF4-FFF2-40B4-BE49-F238E27FC236}">
                <a16:creationId xmlns:a16="http://schemas.microsoft.com/office/drawing/2014/main" id="{88B32D22-D6FA-E492-5EFF-370A33D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16" b="34723"/>
          <a:stretch>
            <a:fillRect/>
          </a:stretch>
        </p:blipFill>
        <p:spPr>
          <a:xfrm>
            <a:off x="-1" y="-1"/>
            <a:ext cx="12192001" cy="4326959"/>
          </a:xfrm>
          <a:custGeom>
            <a:avLst/>
            <a:gdLst>
              <a:gd name="connsiteX0" fmla="*/ 0 w 12192001"/>
              <a:gd name="connsiteY0" fmla="*/ 0 h 4326959"/>
              <a:gd name="connsiteX1" fmla="*/ 12192001 w 12192001"/>
              <a:gd name="connsiteY1" fmla="*/ 0 h 4326959"/>
              <a:gd name="connsiteX2" fmla="*/ 12192001 w 12192001"/>
              <a:gd name="connsiteY2" fmla="*/ 4296848 h 4326959"/>
              <a:gd name="connsiteX3" fmla="*/ 12192000 w 12192001"/>
              <a:gd name="connsiteY3" fmla="*/ 4296848 h 4326959"/>
              <a:gd name="connsiteX4" fmla="*/ 12192000 w 12192001"/>
              <a:gd name="connsiteY4" fmla="*/ 2749385 h 4326959"/>
              <a:gd name="connsiteX5" fmla="*/ 12049456 w 12192001"/>
              <a:gd name="connsiteY5" fmla="*/ 2772285 h 4326959"/>
              <a:gd name="connsiteX6" fmla="*/ 7565350 w 12192001"/>
              <a:gd name="connsiteY6" fmla="*/ 4326525 h 4326959"/>
              <a:gd name="connsiteX7" fmla="*/ 7527959 w 12192001"/>
              <a:gd name="connsiteY7" fmla="*/ 4326959 h 4326959"/>
              <a:gd name="connsiteX8" fmla="*/ 7527959 w 12192001"/>
              <a:gd name="connsiteY8" fmla="*/ 2273917 h 4326959"/>
              <a:gd name="connsiteX9" fmla="*/ 7451727 w 12192001"/>
              <a:gd name="connsiteY9" fmla="*/ 2241529 h 4326959"/>
              <a:gd name="connsiteX10" fmla="*/ 0 w 12192001"/>
              <a:gd name="connsiteY10" fmla="*/ 1889670 h 432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1" h="4326959">
                <a:moveTo>
                  <a:pt x="0" y="0"/>
                </a:moveTo>
                <a:lnTo>
                  <a:pt x="12192001" y="0"/>
                </a:lnTo>
                <a:lnTo>
                  <a:pt x="12192001" y="4296848"/>
                </a:lnTo>
                <a:lnTo>
                  <a:pt x="12192000" y="4296848"/>
                </a:lnTo>
                <a:lnTo>
                  <a:pt x="12192000" y="2749385"/>
                </a:lnTo>
                <a:lnTo>
                  <a:pt x="12049456" y="2772285"/>
                </a:lnTo>
                <a:cubicBezTo>
                  <a:pt x="10554754" y="3071178"/>
                  <a:pt x="9060052" y="4257079"/>
                  <a:pt x="7565350" y="4326525"/>
                </a:cubicBezTo>
                <a:lnTo>
                  <a:pt x="7527959" y="4326959"/>
                </a:lnTo>
                <a:lnTo>
                  <a:pt x="7527959" y="2273917"/>
                </a:lnTo>
                <a:cubicBezTo>
                  <a:pt x="7528069" y="2250452"/>
                  <a:pt x="7493699" y="2236021"/>
                  <a:pt x="7451727" y="2241529"/>
                </a:cubicBezTo>
                <a:cubicBezTo>
                  <a:pt x="4967781" y="2566509"/>
                  <a:pt x="2483946" y="2620599"/>
                  <a:pt x="0" y="1889670"/>
                </a:cubicBezTo>
                <a:close/>
              </a:path>
            </a:pathLst>
          </a:custGeom>
          <a:noFill/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1E5BFC8-28E1-0369-747F-F408CA4B9E9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34999" y="3857007"/>
            <a:ext cx="5916272" cy="215967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19A81-331A-C368-C419-93350E7A3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3148413"/>
            <a:ext cx="5916272" cy="619057"/>
          </a:xfrm>
        </p:spPr>
        <p:txBody>
          <a:bodyPr anchor="b">
            <a:normAutofit/>
          </a:bodyPr>
          <a:lstStyle/>
          <a:p>
            <a:r>
              <a:rPr lang="en-GB" dirty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95852"/>
      </p:ext>
    </p:extLst>
  </p:cSld>
  <p:clrMapOvr>
    <a:masterClrMapping/>
  </p:clrMapOvr>
  <p:transition spd="slow">
    <p:randomBar dir="vert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8069A-8624-634A-528D-B7AB0EE7A03D}"/>
              </a:ext>
            </a:extLst>
          </p:cNvPr>
          <p:cNvSpPr txBox="1"/>
          <p:nvPr/>
        </p:nvSpPr>
        <p:spPr>
          <a:xfrm>
            <a:off x="6592529" y="5987845"/>
            <a:ext cx="2860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sz="2800" b="1" dirty="0"/>
              <a:t>Thursday 2.00 PM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214424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7AFDE2-51AD-2CBB-3BB3-FE6377C4AE14}"/>
              </a:ext>
            </a:extLst>
          </p:cNvPr>
          <p:cNvSpPr txBox="1"/>
          <p:nvPr/>
        </p:nvSpPr>
        <p:spPr>
          <a:xfrm>
            <a:off x="2477729" y="5973096"/>
            <a:ext cx="2440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sz="2800" b="1" dirty="0"/>
              <a:t>Friday 9.00 AM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1308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blue background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0D576B87-2E11-3535-A9FF-764701331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34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552115"/>
      </p:ext>
    </p:extLst>
  </p:cSld>
  <p:clrMapOvr>
    <a:masterClrMapping/>
  </p:clrMapOvr>
</p:sld>
</file>

<file path=ppt/theme/theme1.xml><?xml version="1.0" encoding="utf-8"?>
<a:theme xmlns:a="http://schemas.openxmlformats.org/drawingml/2006/main" name="Days of Knowledge">
  <a:themeElements>
    <a:clrScheme name="Custom 521">
      <a:dk1>
        <a:srgbClr val="3C3C3B"/>
      </a:dk1>
      <a:lt1>
        <a:sysClr val="window" lastClr="FFFFFF"/>
      </a:lt1>
      <a:dk2>
        <a:srgbClr val="4A4A49"/>
      </a:dk2>
      <a:lt2>
        <a:srgbClr val="EDF7F7"/>
      </a:lt2>
      <a:accent1>
        <a:srgbClr val="008A95"/>
      </a:accent1>
      <a:accent2>
        <a:srgbClr val="E5232A"/>
      </a:accent2>
      <a:accent3>
        <a:srgbClr val="F28A25"/>
      </a:accent3>
      <a:accent4>
        <a:srgbClr val="3176BB"/>
      </a:accent4>
      <a:accent5>
        <a:srgbClr val="127E3F"/>
      </a:accent5>
      <a:accent6>
        <a:srgbClr val="008A95"/>
      </a:accent6>
      <a:hlink>
        <a:srgbClr val="008A95"/>
      </a:hlink>
      <a:folHlink>
        <a:srgbClr val="008A95"/>
      </a:folHlink>
    </a:clrScheme>
    <a:fontScheme name="Custom 38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blu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algn="ctr">
          <a:defRPr sz="4000" dirty="0">
            <a:solidFill>
              <a:schemeClr val="bg1"/>
            </a:solidFill>
            <a:latin typeface="Barlow Semi Condensed Medium" panose="00000606000000000000" pitchFamily="2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0FBA4E03978946A360D3E99EA590EC" ma:contentTypeVersion="18" ma:contentTypeDescription="Create a new document." ma:contentTypeScope="" ma:versionID="9bfb7681beb951a16fc194e198c2d722">
  <xsd:schema xmlns:xsd="http://www.w3.org/2001/XMLSchema" xmlns:xs="http://www.w3.org/2001/XMLSchema" xmlns:p="http://schemas.microsoft.com/office/2006/metadata/properties" xmlns:ns2="649c44e0-d268-437f-ae4e-7a72ceee336e" xmlns:ns3="503166f7-d617-4267-86fe-56cc7a7a3ab8" targetNamespace="http://schemas.microsoft.com/office/2006/metadata/properties" ma:root="true" ma:fieldsID="85e799b97514dee761a8d937042d41c1" ns2:_="" ns3:_="">
    <xsd:import namespace="649c44e0-d268-437f-ae4e-7a72ceee336e"/>
    <xsd:import namespace="503166f7-d617-4267-86fe-56cc7a7a3a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Location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9c44e0-d268-437f-ae4e-7a72ceee33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9d9036ae-34c0-45d1-8715-44415bec6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3166f7-d617-4267-86fe-56cc7a7a3ab8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08c5244-ea93-4e63-9096-b72eebb04127}" ma:internalName="TaxCatchAll" ma:showField="CatchAllData" ma:web="503166f7-d617-4267-86fe-56cc7a7a3a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03166f7-d617-4267-86fe-56cc7a7a3ab8" xsi:nil="true"/>
    <lcf76f155ced4ddcb4097134ff3c332f xmlns="649c44e0-d268-437f-ae4e-7a72ceee336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64557D3-A6A8-4558-8D2B-54108684AA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D61213-4BD9-460E-A374-D30BA872D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9c44e0-d268-437f-ae4e-7a72ceee336e"/>
    <ds:schemaRef ds:uri="503166f7-d617-4267-86fe-56cc7a7a3a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A44824-0A14-4E0D-B064-79FAA0DA602E}">
  <ds:schemaRefs>
    <ds:schemaRef ds:uri="503166f7-d617-4267-86fe-56cc7a7a3ab8"/>
    <ds:schemaRef ds:uri="649c44e0-d268-437f-ae4e-7a72ceee336e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8593</TotalTime>
  <Words>6635</Words>
  <Application>Microsoft Office PowerPoint</Application>
  <PresentationFormat>Widescreen</PresentationFormat>
  <Paragraphs>1182</Paragraphs>
  <Slides>96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9" baseType="lpstr">
      <vt:lpstr>Barlow Semi Condensed Medium</vt:lpstr>
      <vt:lpstr>Aptos</vt:lpstr>
      <vt:lpstr>Segoe UI Emoji</vt:lpstr>
      <vt:lpstr>Poppins (Body)</vt:lpstr>
      <vt:lpstr>Arial</vt:lpstr>
      <vt:lpstr>Poppins</vt:lpstr>
      <vt:lpstr>Wingdings</vt:lpstr>
      <vt:lpstr>Corbel</vt:lpstr>
      <vt:lpstr>Yeseva One</vt:lpstr>
      <vt:lpstr>Calibri</vt:lpstr>
      <vt:lpstr>Segoe UI</vt:lpstr>
      <vt:lpstr>Days of Knowledge</vt:lpstr>
      <vt:lpstr>Master blue</vt:lpstr>
      <vt:lpstr>Build Your Own AI Pipeline and Let It Draft Your Test Plan</vt:lpstr>
      <vt:lpstr>PowerPoint Presentation</vt:lpstr>
      <vt:lpstr>PowerPoint Presentation</vt:lpstr>
      <vt:lpstr>PowerPoint Presentation</vt:lpstr>
      <vt:lpstr>This workshop is being recorded</vt:lpstr>
      <vt:lpstr>This journey started here …</vt:lpstr>
      <vt:lpstr>PowerPoint Presentation</vt:lpstr>
      <vt:lpstr>Goal</vt:lpstr>
      <vt:lpstr>What is a Test Plan?</vt:lpstr>
      <vt:lpstr>What is a Test Plan?</vt:lpstr>
      <vt:lpstr>Why a Test Plan?</vt:lpstr>
      <vt:lpstr>What is a Test Plan?</vt:lpstr>
      <vt:lpstr>Test Plan Example</vt:lpstr>
      <vt:lpstr>Test Plan Example</vt:lpstr>
      <vt:lpstr>Test Plan Example</vt:lpstr>
      <vt:lpstr>Test Plan Example</vt:lpstr>
      <vt:lpstr>Test Plan Example</vt:lpstr>
      <vt:lpstr>Test Plan Example</vt:lpstr>
      <vt:lpstr>More on Test Plan</vt:lpstr>
      <vt:lpstr>Test Plan challenge</vt:lpstr>
      <vt:lpstr>Test Plan challenge</vt:lpstr>
      <vt:lpstr>PowerPoint Presentation</vt:lpstr>
      <vt:lpstr>PowerPoint Presentation</vt:lpstr>
      <vt:lpstr>PowerPoint Presentation</vt:lpstr>
      <vt:lpstr>Workshop material share</vt:lpstr>
      <vt:lpstr>PowerPoint Presentation</vt:lpstr>
      <vt:lpstr>PowerPoint Presentation</vt:lpstr>
      <vt:lpstr>How to be a Prompt Engineer</vt:lpstr>
      <vt:lpstr>How to be a Prompt Engineer</vt:lpstr>
      <vt:lpstr>How to be a Prompt Engineer</vt:lpstr>
      <vt:lpstr>Build prompts with structure and examples </vt:lpstr>
      <vt:lpstr>Few-shot learning</vt:lpstr>
      <vt:lpstr>Few-shot learning</vt:lpstr>
      <vt:lpstr>Examples </vt:lpstr>
      <vt:lpstr>Chain of Thought</vt:lpstr>
      <vt:lpstr>Chain of Thought</vt:lpstr>
      <vt:lpstr>Chain of Thought</vt:lpstr>
      <vt:lpstr>Prompt Reinforcement/Anchoring</vt:lpstr>
      <vt:lpstr>Build prompts with structure and examples </vt:lpstr>
      <vt:lpstr>Build prompts with structure and examples </vt:lpstr>
      <vt:lpstr>Build prompts with structure and examples </vt:lpstr>
      <vt:lpstr>Build prompts with structure and examples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prompts with structure and examples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 the game on collecting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There’s more than one model</vt:lpstr>
      <vt:lpstr>PowerPoint Presentation</vt:lpstr>
      <vt:lpstr>PowerPoint Presentation</vt:lpstr>
      <vt:lpstr>Reasoning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workflow</vt:lpstr>
      <vt:lpstr>PowerPoint Presentation</vt:lpstr>
      <vt:lpstr>PowerPoint Presentation</vt:lpstr>
      <vt:lpstr>PowerPoint Presentation</vt:lpstr>
      <vt:lpstr>Prepare – Analyze – Review</vt:lpstr>
      <vt:lpstr>The future of agentic swarms...</vt:lpstr>
      <vt:lpstr>The future of agentic swarms...</vt:lpstr>
      <vt:lpstr>PowerPoint Presentation</vt:lpstr>
      <vt:lpstr>Haiku Competition</vt:lpstr>
      <vt:lpstr>PowerPoint Presentation</vt:lpstr>
      <vt:lpstr>Wrap-Up</vt:lpstr>
      <vt:lpstr>How much did all this cost?</vt:lpstr>
      <vt:lpstr>This journey</vt:lpstr>
      <vt:lpstr>This journey</vt:lpstr>
      <vt:lpstr>This journey</vt:lpstr>
      <vt:lpstr>This journey</vt:lpstr>
      <vt:lpstr>PowerPoint Presentation</vt:lpstr>
      <vt:lpstr>PowerPoint Presentation</vt:lpstr>
      <vt:lpstr>PowerPoint Presentation</vt:lpstr>
      <vt:lpstr>Wrap-Up</vt:lpstr>
      <vt:lpstr>Find more on Prompt Engineering on Areopa Webinars</vt:lpstr>
      <vt:lpstr>Q &amp; 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sardar @ssslides.com</dc:creator>
  <cp:lastModifiedBy>Tine Staric</cp:lastModifiedBy>
  <cp:revision>49</cp:revision>
  <dcterms:created xsi:type="dcterms:W3CDTF">2023-06-19T07:49:07Z</dcterms:created>
  <dcterms:modified xsi:type="dcterms:W3CDTF">2025-06-11T12:07:08Z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0x0101000E0FBA4E03978946A360D3E99EA590EC</vt:lpwstr>
  </property>
  <property fmtid="{D5CDD505-2E9C-101B-9397-08002B2CF9AE}" pid="3" name="MediaServiceImageTags">
    <vt:lpwstr/>
  </property>
</Properties>
</file>